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Lst>
  <p:sldSz cy="6858000" cx="9144000"/>
  <p:notesSz cx="6858000" cy="9144000"/>
  <p:embeddedFontLst>
    <p:embeddedFont>
      <p:font typeface="Tahoma"/>
      <p:regular r:id="rId67"/>
      <p:bold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Tahoma-bold.fntdata"/><Relationship Id="rId23" Type="http://schemas.openxmlformats.org/officeDocument/2006/relationships/slide" Target="slides/slide16.xml"/><Relationship Id="rId67" Type="http://schemas.openxmlformats.org/officeDocument/2006/relationships/font" Target="fonts/Tahoma-regular.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cap="none" strike="noStrike">
                <a:solidFill>
                  <a:srgbClr val="000000"/>
                </a:solidFill>
                <a:latin typeface="Arial"/>
                <a:ea typeface="Arial"/>
                <a:cs typeface="Arial"/>
                <a:sym typeface="Arial"/>
              </a:rPr>
              <a:t>‹#›</a:t>
            </a:fld>
            <a:endParaRPr/>
          </a:p>
        </p:txBody>
      </p:sp>
      <p:sp>
        <p:nvSpPr>
          <p:cNvPr id="82" name="Google Shape;8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 name="Google Shape;83;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191" name="Google Shape;19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2" name="Google Shape;192;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201" name="Google Shape;201;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 name="Google Shape;202;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216" name="Google Shape;216;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7" name="Google Shape;217;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226" name="Google Shape;22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7" name="Google Shape;22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236" name="Google Shape;23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251" name="Google Shape;251;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2" name="Google Shape;252;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261" name="Google Shape;26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2" name="Google Shape;262;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269" name="Google Shape;269;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284" name="Google Shape;28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5" name="Google Shape;285;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292" name="Google Shape;292;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3" name="Google Shape;293;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92" name="Google Shape;9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 name="Google Shape;93;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301" name="Google Shape;30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2" name="Google Shape;302;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311" name="Google Shape;311;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2" name="Google Shape;312;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326" name="Google Shape;326;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7" name="Google Shape;327;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341" name="Google Shape;341;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2" name="Google Shape;342;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349" name="Google Shape;349;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0" name="Google Shape;350;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358" name="Google Shape;358;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9" name="Google Shape;359;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368" name="Google Shape;368;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9" name="Google Shape;369;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378" name="Google Shape;378;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9" name="Google Shape;379;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388" name="Google Shape;388;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9" name="Google Shape;389;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399" name="Google Shape;399;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0" name="Google Shape;400;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i="1" lang="en-US" sz="3200" u="none">
                <a:solidFill>
                  <a:schemeClr val="dk1"/>
                </a:solidFill>
                <a:latin typeface="Arial"/>
                <a:ea typeface="Arial"/>
                <a:cs typeface="Arial"/>
                <a:sym typeface="Arial"/>
              </a:rPr>
              <a:t>11.#</a:t>
            </a:r>
            <a:endParaRPr/>
          </a:p>
        </p:txBody>
      </p:sp>
      <p:sp>
        <p:nvSpPr>
          <p:cNvPr id="109" name="Google Shape;10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 name="Google Shape;11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414" name="Google Shape;414;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5" name="Google Shape;415;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424" name="Google Shape;42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5" name="Google Shape;425;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439" name="Google Shape;439;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0" name="Google Shape;440;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453" name="Google Shape;453;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4" name="Google Shape;454;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463" name="Google Shape;463;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4" name="Google Shape;464;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478" name="Google Shape;478;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9" name="Google Shape;479;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488" name="Google Shape;488;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9" name="Google Shape;489;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3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498" name="Google Shape;49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9" name="Google Shape;499;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508" name="Google Shape;508;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9" name="Google Shape;509;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3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525" name="Google Shape;525;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6" name="Google Shape;526;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i="1" lang="en-US" sz="3200" u="none">
                <a:solidFill>
                  <a:schemeClr val="dk1"/>
                </a:solidFill>
                <a:latin typeface="Arial"/>
                <a:ea typeface="Arial"/>
                <a:cs typeface="Arial"/>
                <a:sym typeface="Arial"/>
              </a:rPr>
              <a:t>11.#</a:t>
            </a:r>
            <a:endParaRPr/>
          </a:p>
        </p:txBody>
      </p:sp>
      <p:sp>
        <p:nvSpPr>
          <p:cNvPr id="124" name="Google Shape;12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 name="Google Shape;125;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4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535" name="Google Shape;535;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6" name="Google Shape;536;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544" name="Google Shape;544;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5" name="Google Shape;545;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554" name="Google Shape;554;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5" name="Google Shape;555;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4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569" name="Google Shape;569;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0" name="Google Shape;570;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4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584" name="Google Shape;584;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5" name="Google Shape;585;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592" name="Google Shape;592;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3" name="Google Shape;593;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4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607" name="Google Shape;607;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8" name="Google Shape;608;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4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615" name="Google Shape;615;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6" name="Google Shape;616;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4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630" name="Google Shape;630;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1" name="Google Shape;631;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4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639" name="Google Shape;639;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0" name="Google Shape;640;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139" name="Google Shape;13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 name="Google Shape;140;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5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648" name="Google Shape;64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9" name="Google Shape;649;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5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657" name="Google Shape;657;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8" name="Google Shape;658;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5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666" name="Google Shape;666;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7" name="Google Shape;667;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5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676" name="Google Shape;676;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7" name="Google Shape;677;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5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686" name="Google Shape;686;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7" name="Google Shape;687;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5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695" name="Google Shape;695;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6" name="Google Shape;696;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5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704" name="Google Shape;704;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5" name="Google Shape;705;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5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713" name="Google Shape;713;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4" name="Google Shape;714;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5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721" name="Google Shape;721;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2" name="Google Shape;722;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5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731" name="Google Shape;731;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2" name="Google Shape;732;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149" name="Google Shape;14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 name="Google Shape;150;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164" name="Google Shape;16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5" name="Google Shape;165;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172" name="Google Shape;17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3" name="Google Shape;173;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11.#</a:t>
            </a:r>
            <a:endParaRPr/>
          </a:p>
        </p:txBody>
      </p:sp>
      <p:sp>
        <p:nvSpPr>
          <p:cNvPr id="182" name="Google Shape;18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 name="Google Shape;18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US"/>
              <a:t>11.</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1"/>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2" name="Google Shape;52;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3" name="Google Shape;53;p11"/>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11.</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3"/>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US"/>
              <a:t>11.</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 name="Shape 74"/>
        <p:cNvGrpSpPr/>
        <p:nvPr/>
      </p:nvGrpSpPr>
      <p:grpSpPr>
        <a:xfrm>
          <a:off x="0" y="0"/>
          <a:ext cx="0" cy="0"/>
          <a:chOff x="0" y="0"/>
          <a:chExt cx="0" cy="0"/>
        </a:xfrm>
      </p:grpSpPr>
      <p:sp>
        <p:nvSpPr>
          <p:cNvPr id="75" name="Google Shape;75;p1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6" name="Google Shape;76;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chemeClr val="folHlink"/>
              </a:buClr>
              <a:buSzPts val="1920"/>
              <a:buFont typeface="Noto Sans Symbols"/>
              <a:buNone/>
              <a:defRPr b="0" i="0" sz="3200" u="none" cap="none" strike="noStrike">
                <a:solidFill>
                  <a:schemeClr val="dk1"/>
                </a:solidFill>
                <a:latin typeface="Tahoma"/>
                <a:ea typeface="Tahoma"/>
                <a:cs typeface="Tahoma"/>
                <a:sym typeface="Tahoma"/>
              </a:defRPr>
            </a:lvl1pPr>
            <a:lvl2pPr lvl="1"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lvl="2"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lvl="3"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lvl="4"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lvl="5"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lvl="6"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lvl="7"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lvl="8"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77" name="Google Shape;77;p1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1pPr>
            <a:lvl2pPr indent="0" lvl="1"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2pPr>
            <a:lvl3pPr indent="0" lvl="2"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3pPr>
            <a:lvl4pPr indent="0" lvl="3"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4pPr>
            <a:lvl5pPr indent="0" lvl="4"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5pPr>
            <a:lvl6pPr indent="0" lvl="5"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6pPr>
            <a:lvl7pPr indent="0" lvl="6"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7pPr>
            <a:lvl8pPr indent="0" lvl="7"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8pPr>
            <a:lvl9pPr indent="0" lvl="8"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 name="Shape 13"/>
        <p:cNvGrpSpPr/>
        <p:nvPr/>
      </p:nvGrpSpPr>
      <p:grpSpPr>
        <a:xfrm>
          <a:off x="0" y="0"/>
          <a:ext cx="0" cy="0"/>
          <a:chOff x="0" y="0"/>
          <a:chExt cx="0" cy="0"/>
        </a:xfrm>
      </p:grpSpPr>
      <p:sp>
        <p:nvSpPr>
          <p:cNvPr id="14" name="Google Shape;14;p3"/>
          <p:cNvSpPr txBox="1"/>
          <p:nvPr>
            <p:ph type="title"/>
          </p:nvPr>
        </p:nvSpPr>
        <p:spPr>
          <a:xfrm rot="5400000">
            <a:off x="4732338" y="2171701"/>
            <a:ext cx="5851525" cy="20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15" name="Google Shape;15;p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16" name="Google Shape;16;p3"/>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11.</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 name="Shape 17"/>
        <p:cNvGrpSpPr/>
        <p:nvPr/>
      </p:nvGrpSpPr>
      <p:grpSpPr>
        <a:xfrm>
          <a:off x="0" y="0"/>
          <a:ext cx="0" cy="0"/>
          <a:chOff x="0" y="0"/>
          <a:chExt cx="0" cy="0"/>
        </a:xfrm>
      </p:grpSpPr>
      <p:sp>
        <p:nvSpPr>
          <p:cNvPr id="18" name="Google Shape;18;p4"/>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19" name="Google Shape;19;p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20" name="Google Shape;20;p4"/>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11.</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 name="Shape 21"/>
        <p:cNvGrpSpPr/>
        <p:nvPr/>
      </p:nvGrpSpPr>
      <p:grpSpPr>
        <a:xfrm>
          <a:off x="0" y="0"/>
          <a:ext cx="0" cy="0"/>
          <a:chOff x="0" y="0"/>
          <a:chExt cx="0" cy="0"/>
        </a:xfrm>
      </p:grpSpPr>
      <p:sp>
        <p:nvSpPr>
          <p:cNvPr id="22" name="Google Shape;22;p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23" name="Google Shape;23;p5"/>
          <p:cNvSpPr/>
          <p:nvPr>
            <p:ph idx="2" type="pic"/>
          </p:nvPr>
        </p:nvSpPr>
        <p:spPr>
          <a:xfrm>
            <a:off x="1792288" y="612775"/>
            <a:ext cx="5486400" cy="4114800"/>
          </a:xfrm>
          <a:prstGeom prst="rect">
            <a:avLst/>
          </a:prstGeom>
          <a:noFill/>
          <a:ln>
            <a:noFill/>
          </a:ln>
        </p:spPr>
      </p:sp>
      <p:sp>
        <p:nvSpPr>
          <p:cNvPr id="24" name="Google Shape;24;p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folHlink"/>
              </a:buClr>
              <a:buSzPts val="840"/>
              <a:buFont typeface="Noto Sans Symbols"/>
              <a:buNone/>
              <a:defRPr b="0" i="0" sz="1400" u="none" cap="none" strike="noStrike">
                <a:solidFill>
                  <a:schemeClr val="dk1"/>
                </a:solidFill>
                <a:latin typeface="Tahoma"/>
                <a:ea typeface="Tahoma"/>
                <a:cs typeface="Tahoma"/>
                <a:sym typeface="Tahoma"/>
              </a:defRPr>
            </a:lvl1pPr>
            <a:lvl2pPr indent="-228600" lvl="1" marL="914400" marR="0" rtl="0" algn="l">
              <a:spcBef>
                <a:spcPts val="240"/>
              </a:spcBef>
              <a:spcAft>
                <a:spcPts val="0"/>
              </a:spcAft>
              <a:buClr>
                <a:schemeClr val="hlink"/>
              </a:buClr>
              <a:buSzPts val="660"/>
              <a:buFont typeface="Noto Sans Symbols"/>
              <a:buNone/>
              <a:defRPr b="0" i="0" sz="1200" u="none" cap="none" strike="noStrike">
                <a:solidFill>
                  <a:schemeClr val="dk1"/>
                </a:solidFill>
                <a:latin typeface="Tahoma"/>
                <a:ea typeface="Tahoma"/>
                <a:cs typeface="Tahoma"/>
                <a:sym typeface="Tahoma"/>
              </a:defRPr>
            </a:lvl2pPr>
            <a:lvl3pPr indent="-228600" lvl="2" marL="1371600" marR="0" rtl="0" algn="l">
              <a:spcBef>
                <a:spcPts val="200"/>
              </a:spcBef>
              <a:spcAft>
                <a:spcPts val="0"/>
              </a:spcAft>
              <a:buClr>
                <a:schemeClr val="folHlink"/>
              </a:buClr>
              <a:buSzPts val="500"/>
              <a:buFont typeface="Noto Sans Symbols"/>
              <a:buNone/>
              <a:defRPr b="0" i="0" sz="1000" u="none" cap="none" strike="noStrike">
                <a:solidFill>
                  <a:schemeClr val="dk1"/>
                </a:solidFill>
                <a:latin typeface="Tahoma"/>
                <a:ea typeface="Tahoma"/>
                <a:cs typeface="Tahoma"/>
                <a:sym typeface="Tahoma"/>
              </a:defRPr>
            </a:lvl3pPr>
            <a:lvl4pPr indent="-228600" lvl="3" marL="1828800" marR="0" rtl="0" algn="l">
              <a:spcBef>
                <a:spcPts val="180"/>
              </a:spcBef>
              <a:spcAft>
                <a:spcPts val="0"/>
              </a:spcAft>
              <a:buClr>
                <a:schemeClr val="accent2"/>
              </a:buClr>
              <a:buSzPts val="495"/>
              <a:buFont typeface="Noto Sans Symbols"/>
              <a:buNone/>
              <a:defRPr b="0" i="0" sz="900" u="none" cap="none" strike="noStrike">
                <a:solidFill>
                  <a:schemeClr val="dk1"/>
                </a:solidFill>
                <a:latin typeface="Tahoma"/>
                <a:ea typeface="Tahoma"/>
                <a:cs typeface="Tahoma"/>
                <a:sym typeface="Tahoma"/>
              </a:defRPr>
            </a:lvl4pPr>
            <a:lvl5pPr indent="-228600" lvl="4" marL="22860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5pPr>
            <a:lvl6pPr indent="-228600" lvl="5" marL="27432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6pPr>
            <a:lvl7pPr indent="-228600" lvl="6" marL="32004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7pPr>
            <a:lvl8pPr indent="-228600" lvl="7" marL="36576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8pPr>
            <a:lvl9pPr indent="-228600" lvl="8" marL="41148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9pPr>
          </a:lstStyle>
          <a:p/>
        </p:txBody>
      </p:sp>
      <p:sp>
        <p:nvSpPr>
          <p:cNvPr id="25" name="Google Shape;25;p5"/>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11.</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 name="Shape 26"/>
        <p:cNvGrpSpPr/>
        <p:nvPr/>
      </p:nvGrpSpPr>
      <p:grpSpPr>
        <a:xfrm>
          <a:off x="0" y="0"/>
          <a:ext cx="0" cy="0"/>
          <a:chOff x="0" y="0"/>
          <a:chExt cx="0" cy="0"/>
        </a:xfrm>
      </p:grpSpPr>
      <p:sp>
        <p:nvSpPr>
          <p:cNvPr id="27" name="Google Shape;27;p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28" name="Google Shape;28;p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29" name="Google Shape;29;p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folHlink"/>
              </a:buClr>
              <a:buSzPts val="840"/>
              <a:buFont typeface="Noto Sans Symbols"/>
              <a:buNone/>
              <a:defRPr b="0" i="0" sz="1400" u="none" cap="none" strike="noStrike">
                <a:solidFill>
                  <a:schemeClr val="dk1"/>
                </a:solidFill>
                <a:latin typeface="Tahoma"/>
                <a:ea typeface="Tahoma"/>
                <a:cs typeface="Tahoma"/>
                <a:sym typeface="Tahoma"/>
              </a:defRPr>
            </a:lvl1pPr>
            <a:lvl2pPr indent="-228600" lvl="1" marL="914400" marR="0" rtl="0" algn="l">
              <a:spcBef>
                <a:spcPts val="240"/>
              </a:spcBef>
              <a:spcAft>
                <a:spcPts val="0"/>
              </a:spcAft>
              <a:buClr>
                <a:schemeClr val="hlink"/>
              </a:buClr>
              <a:buSzPts val="660"/>
              <a:buFont typeface="Noto Sans Symbols"/>
              <a:buNone/>
              <a:defRPr b="0" i="0" sz="1200" u="none" cap="none" strike="noStrike">
                <a:solidFill>
                  <a:schemeClr val="dk1"/>
                </a:solidFill>
                <a:latin typeface="Tahoma"/>
                <a:ea typeface="Tahoma"/>
                <a:cs typeface="Tahoma"/>
                <a:sym typeface="Tahoma"/>
              </a:defRPr>
            </a:lvl2pPr>
            <a:lvl3pPr indent="-228600" lvl="2" marL="1371600" marR="0" rtl="0" algn="l">
              <a:spcBef>
                <a:spcPts val="200"/>
              </a:spcBef>
              <a:spcAft>
                <a:spcPts val="0"/>
              </a:spcAft>
              <a:buClr>
                <a:schemeClr val="folHlink"/>
              </a:buClr>
              <a:buSzPts val="500"/>
              <a:buFont typeface="Noto Sans Symbols"/>
              <a:buNone/>
              <a:defRPr b="0" i="0" sz="1000" u="none" cap="none" strike="noStrike">
                <a:solidFill>
                  <a:schemeClr val="dk1"/>
                </a:solidFill>
                <a:latin typeface="Tahoma"/>
                <a:ea typeface="Tahoma"/>
                <a:cs typeface="Tahoma"/>
                <a:sym typeface="Tahoma"/>
              </a:defRPr>
            </a:lvl3pPr>
            <a:lvl4pPr indent="-228600" lvl="3" marL="1828800" marR="0" rtl="0" algn="l">
              <a:spcBef>
                <a:spcPts val="180"/>
              </a:spcBef>
              <a:spcAft>
                <a:spcPts val="0"/>
              </a:spcAft>
              <a:buClr>
                <a:schemeClr val="accent2"/>
              </a:buClr>
              <a:buSzPts val="495"/>
              <a:buFont typeface="Noto Sans Symbols"/>
              <a:buNone/>
              <a:defRPr b="0" i="0" sz="900" u="none" cap="none" strike="noStrike">
                <a:solidFill>
                  <a:schemeClr val="dk1"/>
                </a:solidFill>
                <a:latin typeface="Tahoma"/>
                <a:ea typeface="Tahoma"/>
                <a:cs typeface="Tahoma"/>
                <a:sym typeface="Tahoma"/>
              </a:defRPr>
            </a:lvl4pPr>
            <a:lvl5pPr indent="-228600" lvl="4" marL="22860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5pPr>
            <a:lvl6pPr indent="-228600" lvl="5" marL="27432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6pPr>
            <a:lvl7pPr indent="-228600" lvl="6" marL="32004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7pPr>
            <a:lvl8pPr indent="-228600" lvl="7" marL="36576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8pPr>
            <a:lvl9pPr indent="-228600" lvl="8" marL="41148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9pPr>
          </a:lstStyle>
          <a:p/>
        </p:txBody>
      </p:sp>
      <p:sp>
        <p:nvSpPr>
          <p:cNvPr id="30" name="Google Shape;30;p6"/>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11.</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33" name="Google Shape;33;p7"/>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11.</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 name="Shape 34"/>
        <p:cNvGrpSpPr/>
        <p:nvPr/>
      </p:nvGrpSpPr>
      <p:grpSpPr>
        <a:xfrm>
          <a:off x="0" y="0"/>
          <a:ext cx="0" cy="0"/>
          <a:chOff x="0" y="0"/>
          <a:chExt cx="0" cy="0"/>
        </a:xfrm>
      </p:grpSpPr>
      <p:sp>
        <p:nvSpPr>
          <p:cNvPr id="35" name="Google Shape;35;p8"/>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36" name="Google Shape;36;p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folHlink"/>
              </a:buClr>
              <a:buSzPts val="1440"/>
              <a:buFont typeface="Noto Sans Symbols"/>
              <a:buNone/>
              <a:defRPr b="1" i="0" sz="2400" u="none" cap="none" strike="noStrike">
                <a:solidFill>
                  <a:schemeClr val="dk1"/>
                </a:solidFill>
                <a:latin typeface="Tahoma"/>
                <a:ea typeface="Tahoma"/>
                <a:cs typeface="Tahoma"/>
                <a:sym typeface="Tahoma"/>
              </a:defRPr>
            </a:lvl1pPr>
            <a:lvl2pPr indent="-228600" lvl="1" marL="914400" marR="0" rtl="0" algn="l">
              <a:spcBef>
                <a:spcPts val="400"/>
              </a:spcBef>
              <a:spcAft>
                <a:spcPts val="0"/>
              </a:spcAft>
              <a:buClr>
                <a:schemeClr val="hlink"/>
              </a:buClr>
              <a:buSzPts val="1100"/>
              <a:buFont typeface="Noto Sans Symbols"/>
              <a:buNone/>
              <a:defRPr b="1" i="0" sz="2000" u="none" cap="none" strike="noStrike">
                <a:solidFill>
                  <a:schemeClr val="dk1"/>
                </a:solidFill>
                <a:latin typeface="Tahoma"/>
                <a:ea typeface="Tahoma"/>
                <a:cs typeface="Tahoma"/>
                <a:sym typeface="Tahoma"/>
              </a:defRPr>
            </a:lvl2pPr>
            <a:lvl3pPr indent="-228600" lvl="2" marL="1371600" marR="0" rtl="0" algn="l">
              <a:spcBef>
                <a:spcPts val="360"/>
              </a:spcBef>
              <a:spcAft>
                <a:spcPts val="0"/>
              </a:spcAft>
              <a:buClr>
                <a:schemeClr val="folHlink"/>
              </a:buClr>
              <a:buSzPts val="900"/>
              <a:buFont typeface="Noto Sans Symbols"/>
              <a:buNone/>
              <a:defRPr b="1" i="0" sz="1800" u="none" cap="none" strike="noStrike">
                <a:solidFill>
                  <a:schemeClr val="dk1"/>
                </a:solidFill>
                <a:latin typeface="Tahoma"/>
                <a:ea typeface="Tahoma"/>
                <a:cs typeface="Tahoma"/>
                <a:sym typeface="Tahoma"/>
              </a:defRPr>
            </a:lvl3pPr>
            <a:lvl4pPr indent="-228600" lvl="3" marL="1828800" marR="0" rtl="0" algn="l">
              <a:spcBef>
                <a:spcPts val="320"/>
              </a:spcBef>
              <a:spcAft>
                <a:spcPts val="0"/>
              </a:spcAft>
              <a:buClr>
                <a:schemeClr val="accent2"/>
              </a:buClr>
              <a:buSzPts val="880"/>
              <a:buFont typeface="Noto Sans Symbols"/>
              <a:buNone/>
              <a:defRPr b="1" i="0" sz="1600" u="none" cap="none" strike="noStrike">
                <a:solidFill>
                  <a:schemeClr val="dk1"/>
                </a:solidFill>
                <a:latin typeface="Tahoma"/>
                <a:ea typeface="Tahoma"/>
                <a:cs typeface="Tahoma"/>
                <a:sym typeface="Tahoma"/>
              </a:defRPr>
            </a:lvl4pPr>
            <a:lvl5pPr indent="-228600" lvl="4" marL="22860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5pPr>
            <a:lvl6pPr indent="-228600" lvl="5" marL="27432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6pPr>
            <a:lvl7pPr indent="-228600" lvl="6" marL="32004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7pPr>
            <a:lvl8pPr indent="-228600" lvl="7" marL="36576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8pPr>
            <a:lvl9pPr indent="-228600" lvl="8" marL="41148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9pPr>
          </a:lstStyle>
          <a:p/>
        </p:txBody>
      </p:sp>
      <p:sp>
        <p:nvSpPr>
          <p:cNvPr id="37" name="Google Shape;37;p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ahoma"/>
                <a:ea typeface="Tahoma"/>
                <a:cs typeface="Tahoma"/>
                <a:sym typeface="Tahoma"/>
              </a:defRPr>
            </a:lvl1pPr>
            <a:lvl2pPr indent="-298450" lvl="1" marL="914400" marR="0" rtl="0" algn="l">
              <a:spcBef>
                <a:spcPts val="400"/>
              </a:spcBef>
              <a:spcAft>
                <a:spcPts val="0"/>
              </a:spcAft>
              <a:buClr>
                <a:schemeClr val="hlink"/>
              </a:buClr>
              <a:buSzPts val="1100"/>
              <a:buFont typeface="Noto Sans Symbols"/>
              <a:buChar char="■"/>
              <a:defRPr b="0" i="0" sz="2000" u="none" cap="none" strike="noStrike">
                <a:solidFill>
                  <a:schemeClr val="dk1"/>
                </a:solidFill>
                <a:latin typeface="Tahoma"/>
                <a:ea typeface="Tahoma"/>
                <a:cs typeface="Tahoma"/>
                <a:sym typeface="Tahoma"/>
              </a:defRPr>
            </a:lvl2pPr>
            <a:lvl3pPr indent="-285750" lvl="2" marL="1371600" marR="0" rtl="0" algn="l">
              <a:spcBef>
                <a:spcPts val="360"/>
              </a:spcBef>
              <a:spcAft>
                <a:spcPts val="0"/>
              </a:spcAft>
              <a:buClr>
                <a:schemeClr val="folHlink"/>
              </a:buClr>
              <a:buSzPts val="900"/>
              <a:buFont typeface="Noto Sans Symbols"/>
              <a:buChar char="■"/>
              <a:defRPr b="0" i="0" sz="1800" u="none" cap="none" strike="noStrike">
                <a:solidFill>
                  <a:schemeClr val="dk1"/>
                </a:solidFill>
                <a:latin typeface="Tahoma"/>
                <a:ea typeface="Tahoma"/>
                <a:cs typeface="Tahoma"/>
                <a:sym typeface="Tahoma"/>
              </a:defRPr>
            </a:lvl3pPr>
            <a:lvl4pPr indent="-284480" lvl="3" marL="1828800" marR="0" rtl="0" algn="l">
              <a:spcBef>
                <a:spcPts val="320"/>
              </a:spcBef>
              <a:spcAft>
                <a:spcPts val="0"/>
              </a:spcAft>
              <a:buClr>
                <a:schemeClr val="accent2"/>
              </a:buClr>
              <a:buSzPts val="880"/>
              <a:buFont typeface="Noto Sans Symbols"/>
              <a:buChar char="■"/>
              <a:defRPr b="0" i="0" sz="1600" u="none" cap="none" strike="noStrike">
                <a:solidFill>
                  <a:schemeClr val="dk1"/>
                </a:solidFill>
                <a:latin typeface="Tahoma"/>
                <a:ea typeface="Tahoma"/>
                <a:cs typeface="Tahoma"/>
                <a:sym typeface="Tahoma"/>
              </a:defRPr>
            </a:lvl4pPr>
            <a:lvl5pPr indent="-279400" lvl="4" marL="22860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5pPr>
            <a:lvl6pPr indent="-279400" lvl="5" marL="27432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6pPr>
            <a:lvl7pPr indent="-279400" lvl="6" marL="32004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7pPr>
            <a:lvl8pPr indent="-279400" lvl="7" marL="36576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8pPr>
            <a:lvl9pPr indent="-279400" lvl="8" marL="41148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8" name="Google Shape;38;p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folHlink"/>
              </a:buClr>
              <a:buSzPts val="1440"/>
              <a:buFont typeface="Noto Sans Symbols"/>
              <a:buNone/>
              <a:defRPr b="1" i="0" sz="2400" u="none" cap="none" strike="noStrike">
                <a:solidFill>
                  <a:schemeClr val="dk1"/>
                </a:solidFill>
                <a:latin typeface="Tahoma"/>
                <a:ea typeface="Tahoma"/>
                <a:cs typeface="Tahoma"/>
                <a:sym typeface="Tahoma"/>
              </a:defRPr>
            </a:lvl1pPr>
            <a:lvl2pPr indent="-228600" lvl="1" marL="914400" marR="0" rtl="0" algn="l">
              <a:spcBef>
                <a:spcPts val="400"/>
              </a:spcBef>
              <a:spcAft>
                <a:spcPts val="0"/>
              </a:spcAft>
              <a:buClr>
                <a:schemeClr val="hlink"/>
              </a:buClr>
              <a:buSzPts val="1100"/>
              <a:buFont typeface="Noto Sans Symbols"/>
              <a:buNone/>
              <a:defRPr b="1" i="0" sz="2000" u="none" cap="none" strike="noStrike">
                <a:solidFill>
                  <a:schemeClr val="dk1"/>
                </a:solidFill>
                <a:latin typeface="Tahoma"/>
                <a:ea typeface="Tahoma"/>
                <a:cs typeface="Tahoma"/>
                <a:sym typeface="Tahoma"/>
              </a:defRPr>
            </a:lvl2pPr>
            <a:lvl3pPr indent="-228600" lvl="2" marL="1371600" marR="0" rtl="0" algn="l">
              <a:spcBef>
                <a:spcPts val="360"/>
              </a:spcBef>
              <a:spcAft>
                <a:spcPts val="0"/>
              </a:spcAft>
              <a:buClr>
                <a:schemeClr val="folHlink"/>
              </a:buClr>
              <a:buSzPts val="900"/>
              <a:buFont typeface="Noto Sans Symbols"/>
              <a:buNone/>
              <a:defRPr b="1" i="0" sz="1800" u="none" cap="none" strike="noStrike">
                <a:solidFill>
                  <a:schemeClr val="dk1"/>
                </a:solidFill>
                <a:latin typeface="Tahoma"/>
                <a:ea typeface="Tahoma"/>
                <a:cs typeface="Tahoma"/>
                <a:sym typeface="Tahoma"/>
              </a:defRPr>
            </a:lvl3pPr>
            <a:lvl4pPr indent="-228600" lvl="3" marL="1828800" marR="0" rtl="0" algn="l">
              <a:spcBef>
                <a:spcPts val="320"/>
              </a:spcBef>
              <a:spcAft>
                <a:spcPts val="0"/>
              </a:spcAft>
              <a:buClr>
                <a:schemeClr val="accent2"/>
              </a:buClr>
              <a:buSzPts val="880"/>
              <a:buFont typeface="Noto Sans Symbols"/>
              <a:buNone/>
              <a:defRPr b="1" i="0" sz="1600" u="none" cap="none" strike="noStrike">
                <a:solidFill>
                  <a:schemeClr val="dk1"/>
                </a:solidFill>
                <a:latin typeface="Tahoma"/>
                <a:ea typeface="Tahoma"/>
                <a:cs typeface="Tahoma"/>
                <a:sym typeface="Tahoma"/>
              </a:defRPr>
            </a:lvl4pPr>
            <a:lvl5pPr indent="-228600" lvl="4" marL="22860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5pPr>
            <a:lvl6pPr indent="-228600" lvl="5" marL="27432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6pPr>
            <a:lvl7pPr indent="-228600" lvl="6" marL="32004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7pPr>
            <a:lvl8pPr indent="-228600" lvl="7" marL="36576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8pPr>
            <a:lvl9pPr indent="-228600" lvl="8" marL="41148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9pPr>
          </a:lstStyle>
          <a:p/>
        </p:txBody>
      </p:sp>
      <p:sp>
        <p:nvSpPr>
          <p:cNvPr id="39" name="Google Shape;39;p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ahoma"/>
                <a:ea typeface="Tahoma"/>
                <a:cs typeface="Tahoma"/>
                <a:sym typeface="Tahoma"/>
              </a:defRPr>
            </a:lvl1pPr>
            <a:lvl2pPr indent="-298450" lvl="1" marL="914400" marR="0" rtl="0" algn="l">
              <a:spcBef>
                <a:spcPts val="400"/>
              </a:spcBef>
              <a:spcAft>
                <a:spcPts val="0"/>
              </a:spcAft>
              <a:buClr>
                <a:schemeClr val="hlink"/>
              </a:buClr>
              <a:buSzPts val="1100"/>
              <a:buFont typeface="Noto Sans Symbols"/>
              <a:buChar char="■"/>
              <a:defRPr b="0" i="0" sz="2000" u="none" cap="none" strike="noStrike">
                <a:solidFill>
                  <a:schemeClr val="dk1"/>
                </a:solidFill>
                <a:latin typeface="Tahoma"/>
                <a:ea typeface="Tahoma"/>
                <a:cs typeface="Tahoma"/>
                <a:sym typeface="Tahoma"/>
              </a:defRPr>
            </a:lvl2pPr>
            <a:lvl3pPr indent="-285750" lvl="2" marL="1371600" marR="0" rtl="0" algn="l">
              <a:spcBef>
                <a:spcPts val="360"/>
              </a:spcBef>
              <a:spcAft>
                <a:spcPts val="0"/>
              </a:spcAft>
              <a:buClr>
                <a:schemeClr val="folHlink"/>
              </a:buClr>
              <a:buSzPts val="900"/>
              <a:buFont typeface="Noto Sans Symbols"/>
              <a:buChar char="■"/>
              <a:defRPr b="0" i="0" sz="1800" u="none" cap="none" strike="noStrike">
                <a:solidFill>
                  <a:schemeClr val="dk1"/>
                </a:solidFill>
                <a:latin typeface="Tahoma"/>
                <a:ea typeface="Tahoma"/>
                <a:cs typeface="Tahoma"/>
                <a:sym typeface="Tahoma"/>
              </a:defRPr>
            </a:lvl3pPr>
            <a:lvl4pPr indent="-284480" lvl="3" marL="1828800" marR="0" rtl="0" algn="l">
              <a:spcBef>
                <a:spcPts val="320"/>
              </a:spcBef>
              <a:spcAft>
                <a:spcPts val="0"/>
              </a:spcAft>
              <a:buClr>
                <a:schemeClr val="accent2"/>
              </a:buClr>
              <a:buSzPts val="880"/>
              <a:buFont typeface="Noto Sans Symbols"/>
              <a:buChar char="■"/>
              <a:defRPr b="0" i="0" sz="1600" u="none" cap="none" strike="noStrike">
                <a:solidFill>
                  <a:schemeClr val="dk1"/>
                </a:solidFill>
                <a:latin typeface="Tahoma"/>
                <a:ea typeface="Tahoma"/>
                <a:cs typeface="Tahoma"/>
                <a:sym typeface="Tahoma"/>
              </a:defRPr>
            </a:lvl4pPr>
            <a:lvl5pPr indent="-279400" lvl="4" marL="22860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5pPr>
            <a:lvl6pPr indent="-279400" lvl="5" marL="27432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6pPr>
            <a:lvl7pPr indent="-279400" lvl="6" marL="32004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7pPr>
            <a:lvl8pPr indent="-279400" lvl="7" marL="36576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8pPr>
            <a:lvl9pPr indent="-279400" lvl="8" marL="41148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40" name="Google Shape;40;p8"/>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11.</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9"/>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3" name="Google Shape;43;p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35280" lvl="0" marL="457200" marR="0" rtl="0" algn="l">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12419" lvl="1" marL="914400" marR="0" rtl="0" algn="l">
              <a:spcBef>
                <a:spcPts val="480"/>
              </a:spcBef>
              <a:spcAft>
                <a:spcPts val="0"/>
              </a:spcAft>
              <a:buClr>
                <a:schemeClr val="hlink"/>
              </a:buClr>
              <a:buSzPts val="1320"/>
              <a:buFont typeface="Noto Sans Symbols"/>
              <a:buChar char="■"/>
              <a:defRPr b="0" i="0" sz="2400" u="none" cap="none" strike="noStrike">
                <a:solidFill>
                  <a:schemeClr val="dk1"/>
                </a:solidFill>
                <a:latin typeface="Tahoma"/>
                <a:ea typeface="Tahoma"/>
                <a:cs typeface="Tahoma"/>
                <a:sym typeface="Tahoma"/>
              </a:defRPr>
            </a:lvl2pPr>
            <a:lvl3pPr indent="-292100" lvl="2" marL="1371600" marR="0" rtl="0" algn="l">
              <a:spcBef>
                <a:spcPts val="400"/>
              </a:spcBef>
              <a:spcAft>
                <a:spcPts val="0"/>
              </a:spcAft>
              <a:buClr>
                <a:schemeClr val="folHlink"/>
              </a:buClr>
              <a:buSzPts val="1000"/>
              <a:buFont typeface="Noto Sans Symbols"/>
              <a:buChar char="■"/>
              <a:defRPr b="0" i="0" sz="2000" u="none" cap="none" strike="noStrike">
                <a:solidFill>
                  <a:schemeClr val="dk1"/>
                </a:solidFill>
                <a:latin typeface="Tahoma"/>
                <a:ea typeface="Tahoma"/>
                <a:cs typeface="Tahoma"/>
                <a:sym typeface="Tahoma"/>
              </a:defRPr>
            </a:lvl3pPr>
            <a:lvl4pPr indent="-291464" lvl="3" marL="1828800" marR="0" rtl="0" algn="l">
              <a:spcBef>
                <a:spcPts val="360"/>
              </a:spcBef>
              <a:spcAft>
                <a:spcPts val="0"/>
              </a:spcAft>
              <a:buClr>
                <a:schemeClr val="accent2"/>
              </a:buClr>
              <a:buSzPts val="990"/>
              <a:buFont typeface="Noto Sans Symbols"/>
              <a:buChar char="■"/>
              <a:defRPr b="0" i="0" sz="1800" u="none" cap="none" strike="noStrike">
                <a:solidFill>
                  <a:schemeClr val="dk1"/>
                </a:solidFill>
                <a:latin typeface="Tahoma"/>
                <a:ea typeface="Tahoma"/>
                <a:cs typeface="Tahoma"/>
                <a:sym typeface="Tahoma"/>
              </a:defRPr>
            </a:lvl4pPr>
            <a:lvl5pPr indent="-285750" lvl="4" marL="22860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5pPr>
            <a:lvl6pPr indent="-285750" lvl="5" marL="27432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6pPr>
            <a:lvl7pPr indent="-285750" lvl="6" marL="32004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7pPr>
            <a:lvl8pPr indent="-285750" lvl="7" marL="36576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8pPr>
            <a:lvl9pPr indent="-285750" lvl="8" marL="41148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9pPr>
          </a:lstStyle>
          <a:p/>
        </p:txBody>
      </p:sp>
      <p:sp>
        <p:nvSpPr>
          <p:cNvPr id="44" name="Google Shape;44;p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35280" lvl="0" marL="457200" marR="0" rtl="0" algn="l">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12419" lvl="1" marL="914400" marR="0" rtl="0" algn="l">
              <a:spcBef>
                <a:spcPts val="480"/>
              </a:spcBef>
              <a:spcAft>
                <a:spcPts val="0"/>
              </a:spcAft>
              <a:buClr>
                <a:schemeClr val="hlink"/>
              </a:buClr>
              <a:buSzPts val="1320"/>
              <a:buFont typeface="Noto Sans Symbols"/>
              <a:buChar char="■"/>
              <a:defRPr b="0" i="0" sz="2400" u="none" cap="none" strike="noStrike">
                <a:solidFill>
                  <a:schemeClr val="dk1"/>
                </a:solidFill>
                <a:latin typeface="Tahoma"/>
                <a:ea typeface="Tahoma"/>
                <a:cs typeface="Tahoma"/>
                <a:sym typeface="Tahoma"/>
              </a:defRPr>
            </a:lvl2pPr>
            <a:lvl3pPr indent="-292100" lvl="2" marL="1371600" marR="0" rtl="0" algn="l">
              <a:spcBef>
                <a:spcPts val="400"/>
              </a:spcBef>
              <a:spcAft>
                <a:spcPts val="0"/>
              </a:spcAft>
              <a:buClr>
                <a:schemeClr val="folHlink"/>
              </a:buClr>
              <a:buSzPts val="1000"/>
              <a:buFont typeface="Noto Sans Symbols"/>
              <a:buChar char="■"/>
              <a:defRPr b="0" i="0" sz="2000" u="none" cap="none" strike="noStrike">
                <a:solidFill>
                  <a:schemeClr val="dk1"/>
                </a:solidFill>
                <a:latin typeface="Tahoma"/>
                <a:ea typeface="Tahoma"/>
                <a:cs typeface="Tahoma"/>
                <a:sym typeface="Tahoma"/>
              </a:defRPr>
            </a:lvl3pPr>
            <a:lvl4pPr indent="-291464" lvl="3" marL="1828800" marR="0" rtl="0" algn="l">
              <a:spcBef>
                <a:spcPts val="360"/>
              </a:spcBef>
              <a:spcAft>
                <a:spcPts val="0"/>
              </a:spcAft>
              <a:buClr>
                <a:schemeClr val="accent2"/>
              </a:buClr>
              <a:buSzPts val="990"/>
              <a:buFont typeface="Noto Sans Symbols"/>
              <a:buChar char="■"/>
              <a:defRPr b="0" i="0" sz="1800" u="none" cap="none" strike="noStrike">
                <a:solidFill>
                  <a:schemeClr val="dk1"/>
                </a:solidFill>
                <a:latin typeface="Tahoma"/>
                <a:ea typeface="Tahoma"/>
                <a:cs typeface="Tahoma"/>
                <a:sym typeface="Tahoma"/>
              </a:defRPr>
            </a:lvl4pPr>
            <a:lvl5pPr indent="-285750" lvl="4" marL="22860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5pPr>
            <a:lvl6pPr indent="-285750" lvl="5" marL="27432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6pPr>
            <a:lvl7pPr indent="-285750" lvl="6" marL="32004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7pPr>
            <a:lvl8pPr indent="-285750" lvl="7" marL="36576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8pPr>
            <a:lvl9pPr indent="-285750" lvl="8" marL="41148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9pPr>
          </a:lstStyle>
          <a:p/>
        </p:txBody>
      </p:sp>
      <p:sp>
        <p:nvSpPr>
          <p:cNvPr id="45" name="Google Shape;45;p9"/>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11.</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1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4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8" name="Google Shape;48;p1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chemeClr val="folHlink"/>
              </a:buClr>
              <a:buSzPts val="1200"/>
              <a:buFont typeface="Noto Sans Symbols"/>
              <a:buNone/>
              <a:defRPr b="0" i="0" sz="2000" u="none" cap="none" strike="noStrike">
                <a:solidFill>
                  <a:schemeClr val="dk1"/>
                </a:solidFill>
                <a:latin typeface="Tahoma"/>
                <a:ea typeface="Tahoma"/>
                <a:cs typeface="Tahoma"/>
                <a:sym typeface="Tahoma"/>
              </a:defRPr>
            </a:lvl1pPr>
            <a:lvl2pPr indent="-228600" lvl="1" marL="914400" marR="0" rtl="0" algn="l">
              <a:spcBef>
                <a:spcPts val="360"/>
              </a:spcBef>
              <a:spcAft>
                <a:spcPts val="0"/>
              </a:spcAft>
              <a:buClr>
                <a:schemeClr val="hlink"/>
              </a:buClr>
              <a:buSzPts val="990"/>
              <a:buFont typeface="Noto Sans Symbols"/>
              <a:buNone/>
              <a:defRPr b="0" i="0" sz="1800" u="none" cap="none" strike="noStrike">
                <a:solidFill>
                  <a:schemeClr val="dk1"/>
                </a:solidFill>
                <a:latin typeface="Tahoma"/>
                <a:ea typeface="Tahoma"/>
                <a:cs typeface="Tahoma"/>
                <a:sym typeface="Tahoma"/>
              </a:defRPr>
            </a:lvl2pPr>
            <a:lvl3pPr indent="-228600" lvl="2" marL="1371600" marR="0" rtl="0" algn="l">
              <a:spcBef>
                <a:spcPts val="320"/>
              </a:spcBef>
              <a:spcAft>
                <a:spcPts val="0"/>
              </a:spcAft>
              <a:buClr>
                <a:schemeClr val="folHlink"/>
              </a:buClr>
              <a:buSzPts val="800"/>
              <a:buFont typeface="Noto Sans Symbols"/>
              <a:buNone/>
              <a:defRPr b="0" i="0" sz="1600" u="none" cap="none" strike="noStrike">
                <a:solidFill>
                  <a:schemeClr val="dk1"/>
                </a:solidFill>
                <a:latin typeface="Tahoma"/>
                <a:ea typeface="Tahoma"/>
                <a:cs typeface="Tahoma"/>
                <a:sym typeface="Tahoma"/>
              </a:defRPr>
            </a:lvl3pPr>
            <a:lvl4pPr indent="-228600" lvl="3" marL="1828800" marR="0" rtl="0" algn="l">
              <a:spcBef>
                <a:spcPts val="280"/>
              </a:spcBef>
              <a:spcAft>
                <a:spcPts val="0"/>
              </a:spcAft>
              <a:buClr>
                <a:schemeClr val="accent2"/>
              </a:buClr>
              <a:buSzPts val="770"/>
              <a:buFont typeface="Noto Sans Symbols"/>
              <a:buNone/>
              <a:defRPr b="0" i="0" sz="1400" u="none" cap="none" strike="noStrike">
                <a:solidFill>
                  <a:schemeClr val="dk1"/>
                </a:solidFill>
                <a:latin typeface="Tahoma"/>
                <a:ea typeface="Tahoma"/>
                <a:cs typeface="Tahoma"/>
                <a:sym typeface="Tahoma"/>
              </a:defRPr>
            </a:lvl4pPr>
            <a:lvl5pPr indent="-228600" lvl="4" marL="22860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5pPr>
            <a:lvl6pPr indent="-228600" lvl="5" marL="27432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6pPr>
            <a:lvl7pPr indent="-228600" lvl="6" marL="32004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7pPr>
            <a:lvl8pPr indent="-228600" lvl="7" marL="36576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8pPr>
            <a:lvl9pPr indent="-228600" lvl="8" marL="41148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9pPr>
          </a:lstStyle>
          <a:p/>
        </p:txBody>
      </p:sp>
      <p:sp>
        <p:nvSpPr>
          <p:cNvPr id="49" name="Google Shape;49;p10"/>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11.</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3.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US"/>
              <a:t>11.</a:t>
            </a: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 name="Shape 54"/>
        <p:cNvGrpSpPr/>
        <p:nvPr/>
      </p:nvGrpSpPr>
      <p:grpSpPr>
        <a:xfrm>
          <a:off x="0" y="0"/>
          <a:ext cx="0" cy="0"/>
          <a:chOff x="0" y="0"/>
          <a:chExt cx="0" cy="0"/>
        </a:xfrm>
      </p:grpSpPr>
      <p:sp>
        <p:nvSpPr>
          <p:cNvPr id="55" name="Google Shape;55;p12"/>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11.</a:t>
            </a: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grpSp>
        <p:nvGrpSpPr>
          <p:cNvPr id="59" name="Google Shape;59;p14"/>
          <p:cNvGrpSpPr/>
          <p:nvPr/>
        </p:nvGrpSpPr>
        <p:grpSpPr>
          <a:xfrm>
            <a:off x="0" y="2438400"/>
            <a:ext cx="9009062" cy="1052512"/>
            <a:chOff x="0" y="1536"/>
            <a:chExt cx="5675" cy="663"/>
          </a:xfrm>
        </p:grpSpPr>
        <p:grpSp>
          <p:nvGrpSpPr>
            <p:cNvPr id="60" name="Google Shape;60;p14"/>
            <p:cNvGrpSpPr/>
            <p:nvPr/>
          </p:nvGrpSpPr>
          <p:grpSpPr>
            <a:xfrm>
              <a:off x="185" y="1604"/>
              <a:ext cx="449" cy="299"/>
              <a:chOff x="720" y="336"/>
              <a:chExt cx="624" cy="432"/>
            </a:xfrm>
          </p:grpSpPr>
          <p:sp>
            <p:nvSpPr>
              <p:cNvPr id="61" name="Google Shape;61;p14"/>
              <p:cNvSpPr txBox="1"/>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2" name="Google Shape;62;p14"/>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grpSp>
          <p:nvGrpSpPr>
            <p:cNvPr id="63" name="Google Shape;63;p14"/>
            <p:cNvGrpSpPr/>
            <p:nvPr/>
          </p:nvGrpSpPr>
          <p:grpSpPr>
            <a:xfrm>
              <a:off x="263" y="1870"/>
              <a:ext cx="466" cy="299"/>
              <a:chOff x="912" y="2640"/>
              <a:chExt cx="672" cy="432"/>
            </a:xfrm>
          </p:grpSpPr>
          <p:sp>
            <p:nvSpPr>
              <p:cNvPr id="64" name="Google Shape;64;p14"/>
              <p:cNvSpPr txBox="1"/>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5" name="Google Shape;65;p14"/>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sp>
          <p:nvSpPr>
            <p:cNvPr id="66" name="Google Shape;66;p14"/>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7" name="Google Shape;67;p14"/>
            <p:cNvSpPr txBox="1"/>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8" name="Google Shape;68;p14"/>
            <p:cNvSpPr txBox="1"/>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sp>
        <p:nvSpPr>
          <p:cNvPr id="69" name="Google Shape;69;p14"/>
          <p:cNvSpPr txBox="1"/>
          <p:nvPr/>
        </p:nvSpPr>
        <p:spPr>
          <a:xfrm>
            <a:off x="0" y="6553200"/>
            <a:ext cx="22098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McGraw-Hill</a:t>
            </a:r>
            <a:endParaRPr/>
          </a:p>
        </p:txBody>
      </p:sp>
      <p:sp>
        <p:nvSpPr>
          <p:cNvPr id="70" name="Google Shape;70;p14"/>
          <p:cNvSpPr txBox="1"/>
          <p:nvPr/>
        </p:nvSpPr>
        <p:spPr>
          <a:xfrm>
            <a:off x="4572000" y="6553200"/>
            <a:ext cx="4572000" cy="304800"/>
          </a:xfrm>
          <a:prstGeom prst="rect">
            <a:avLst/>
          </a:prstGeom>
          <a:noFill/>
          <a:ln>
            <a:noFill/>
          </a:ln>
        </p:spPr>
        <p:txBody>
          <a:bodyPr anchorCtr="0" anchor="t" bIns="45700" lIns="91425" spcFirstLastPara="1" rIns="91425" wrap="square" tIns="45700">
            <a:spAutoFit/>
          </a:bodyPr>
          <a:lstStyle/>
          <a:p>
            <a:pPr indent="-88900" lvl="0" marL="0" marR="0" rtl="0" algn="r">
              <a:lnSpc>
                <a:spcPct val="100000"/>
              </a:lnSpc>
              <a:spcBef>
                <a:spcPts val="0"/>
              </a:spcBef>
              <a:spcAft>
                <a:spcPts val="0"/>
              </a:spcAft>
              <a:buClr>
                <a:schemeClr val="dk1"/>
              </a:buClr>
              <a:buSzPts val="1400"/>
              <a:buFont typeface="Arial"/>
              <a:buChar char="©"/>
            </a:pPr>
            <a:r>
              <a:rPr b="0" i="0" lang="en-US" sz="1400" u="none">
                <a:solidFill>
                  <a:schemeClr val="dk1"/>
                </a:solidFill>
                <a:latin typeface="Arial"/>
                <a:ea typeface="Arial"/>
                <a:cs typeface="Arial"/>
                <a:sym typeface="Arial"/>
              </a:rPr>
              <a:t>The McGraw-Hill Companies, Inc., 2000</a:t>
            </a:r>
            <a:endParaRPr/>
          </a:p>
        </p:txBody>
      </p:sp>
      <p:sp>
        <p:nvSpPr>
          <p:cNvPr id="71" name="Google Shape;71;p14"/>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1" i="1" sz="3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9pPr>
          </a:lstStyle>
          <a:p/>
        </p:txBody>
      </p:sp>
      <p:sp>
        <p:nvSpPr>
          <p:cNvPr id="72" name="Google Shape;72;p14"/>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1" i="1" sz="3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9pPr>
          </a:lstStyle>
          <a:p/>
        </p:txBody>
      </p:sp>
      <p:sp>
        <p:nvSpPr>
          <p:cNvPr id="73" name="Google Shape;73;p14"/>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1pPr>
            <a:lvl2pPr indent="0" lvl="1"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2pPr>
            <a:lvl3pPr indent="0" lvl="2"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3pPr>
            <a:lvl4pPr indent="0" lvl="3"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4pPr>
            <a:lvl5pPr indent="0" lvl="4"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5pPr>
            <a:lvl6pPr indent="0" lvl="5"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6pPr>
            <a:lvl7pPr indent="0" lvl="6"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7pPr>
            <a:lvl8pPr indent="0" lvl="7"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8pPr>
            <a:lvl9pPr indent="0" lvl="8"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1.png"/><Relationship Id="rId4" Type="http://schemas.openxmlformats.org/officeDocument/2006/relationships/image" Target="../media/image11.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2.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4.png"/><Relationship Id="rId5" Type="http://schemas.openxmlformats.org/officeDocument/2006/relationships/image" Target="../media/image25.png"/><Relationship Id="rId6"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42.png"/><Relationship Id="rId5"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34.png"/><Relationship Id="rId5" Type="http://schemas.openxmlformats.org/officeDocument/2006/relationships/image" Target="../media/image19.png"/><Relationship Id="rId6"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48.png"/><Relationship Id="rId5" Type="http://schemas.openxmlformats.org/officeDocument/2006/relationships/image" Target="../media/image30.png"/><Relationship Id="rId6"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5.png"/><Relationship Id="rId4" Type="http://schemas.openxmlformats.org/officeDocument/2006/relationships/image" Target="../media/image64.png"/><Relationship Id="rId5" Type="http://schemas.openxmlformats.org/officeDocument/2006/relationships/image" Target="../media/image7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54.png"/><Relationship Id="rId5"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1.png"/><Relationship Id="rId4" Type="http://schemas.openxmlformats.org/officeDocument/2006/relationships/image" Target="../media/image57.png"/><Relationship Id="rId5"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2.png"/><Relationship Id="rId4" Type="http://schemas.openxmlformats.org/officeDocument/2006/relationships/image" Target="../media/image38.png"/><Relationship Id="rId11" Type="http://schemas.openxmlformats.org/officeDocument/2006/relationships/image" Target="../media/image78.png"/><Relationship Id="rId10" Type="http://schemas.openxmlformats.org/officeDocument/2006/relationships/image" Target="../media/image55.png"/><Relationship Id="rId9" Type="http://schemas.openxmlformats.org/officeDocument/2006/relationships/image" Target="../media/image43.png"/><Relationship Id="rId5" Type="http://schemas.openxmlformats.org/officeDocument/2006/relationships/image" Target="../media/image74.png"/><Relationship Id="rId6" Type="http://schemas.openxmlformats.org/officeDocument/2006/relationships/image" Target="../media/image52.png"/><Relationship Id="rId7" Type="http://schemas.openxmlformats.org/officeDocument/2006/relationships/image" Target="../media/image51.png"/><Relationship Id="rId8"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6.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7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79.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77.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3.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3.png"/><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86.png"/><Relationship Id="rId4" Type="http://schemas.openxmlformats.org/officeDocument/2006/relationships/image" Target="../media/image68.png"/><Relationship Id="rId5" Type="http://schemas.openxmlformats.org/officeDocument/2006/relationships/image" Target="../media/image8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75.png"/><Relationship Id="rId4" Type="http://schemas.openxmlformats.org/officeDocument/2006/relationships/image" Target="../media/image63.png"/><Relationship Id="rId5" Type="http://schemas.openxmlformats.org/officeDocument/2006/relationships/image" Target="../media/image8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80.png"/><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3.png"/><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84.png"/><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7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8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descr="brandinglogo" id="85" name="Google Shape;85;p16"/>
          <p:cNvPicPr preferRelativeResize="0"/>
          <p:nvPr/>
        </p:nvPicPr>
        <p:blipFill rotWithShape="1">
          <a:blip r:embed="rId3">
            <a:alphaModFix/>
          </a:blip>
          <a:srcRect b="0" l="0" r="0" t="0"/>
          <a:stretch/>
        </p:blipFill>
        <p:spPr>
          <a:xfrm>
            <a:off x="0" y="0"/>
            <a:ext cx="9144000" cy="533400"/>
          </a:xfrm>
          <a:prstGeom prst="rect">
            <a:avLst/>
          </a:prstGeom>
          <a:noFill/>
          <a:ln>
            <a:noFill/>
          </a:ln>
        </p:spPr>
      </p:pic>
      <p:sp>
        <p:nvSpPr>
          <p:cNvPr id="86" name="Google Shape;86;p16"/>
          <p:cNvSpPr txBox="1"/>
          <p:nvPr/>
        </p:nvSpPr>
        <p:spPr>
          <a:xfrm>
            <a:off x="187325" y="1524000"/>
            <a:ext cx="4156075" cy="8239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800"/>
              <a:buFont typeface="Times"/>
              <a:buNone/>
            </a:pPr>
            <a:r>
              <a:rPr b="1" i="1" lang="en-US" sz="4800" u="none" cap="none" strike="noStrike">
                <a:solidFill>
                  <a:srgbClr val="FF0000"/>
                </a:solidFill>
                <a:latin typeface="Times"/>
                <a:ea typeface="Times"/>
                <a:cs typeface="Times"/>
                <a:sym typeface="Times"/>
              </a:rPr>
              <a:t>Chapter 11</a:t>
            </a:r>
            <a:endParaRPr/>
          </a:p>
        </p:txBody>
      </p:sp>
      <p:pic>
        <p:nvPicPr>
          <p:cNvPr id="87" name="Google Shape;87;p16"/>
          <p:cNvPicPr preferRelativeResize="0"/>
          <p:nvPr/>
        </p:nvPicPr>
        <p:blipFill rotWithShape="1">
          <a:blip r:embed="rId4">
            <a:alphaModFix/>
          </a:blip>
          <a:srcRect b="0" l="0" r="0" t="0"/>
          <a:stretch/>
        </p:blipFill>
        <p:spPr>
          <a:xfrm>
            <a:off x="4419600" y="762000"/>
            <a:ext cx="4470400" cy="5765800"/>
          </a:xfrm>
          <a:prstGeom prst="rect">
            <a:avLst/>
          </a:prstGeom>
          <a:noFill/>
          <a:ln>
            <a:noFill/>
          </a:ln>
        </p:spPr>
      </p:pic>
      <p:sp>
        <p:nvSpPr>
          <p:cNvPr id="88" name="Google Shape;88;p16"/>
          <p:cNvSpPr txBox="1"/>
          <p:nvPr/>
        </p:nvSpPr>
        <p:spPr>
          <a:xfrm>
            <a:off x="152400" y="2590800"/>
            <a:ext cx="4572000" cy="23082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4800"/>
              <a:buFont typeface="Times"/>
              <a:buNone/>
            </a:pPr>
            <a:r>
              <a:rPr b="1" i="1" lang="en-US" sz="4800" u="none" cap="none" strike="noStrike">
                <a:solidFill>
                  <a:srgbClr val="002060"/>
                </a:solidFill>
                <a:latin typeface="Times"/>
                <a:ea typeface="Times"/>
                <a:cs typeface="Times"/>
                <a:sym typeface="Times"/>
              </a:rPr>
              <a:t>Data Link Control</a:t>
            </a:r>
            <a:endParaRPr/>
          </a:p>
          <a:p>
            <a:pPr indent="0" lvl="0" marL="0" marR="0" rtl="0" algn="ctr">
              <a:lnSpc>
                <a:spcPct val="100000"/>
              </a:lnSpc>
              <a:spcBef>
                <a:spcPts val="0"/>
              </a:spcBef>
              <a:spcAft>
                <a:spcPts val="0"/>
              </a:spcAft>
              <a:buClr>
                <a:srgbClr val="002060"/>
              </a:buClr>
              <a:buSzPts val="4800"/>
              <a:buFont typeface="Times"/>
              <a:buNone/>
            </a:pPr>
            <a:r>
              <a:rPr b="1" i="1" lang="en-US" sz="4800" u="none" cap="none" strike="noStrike">
                <a:solidFill>
                  <a:srgbClr val="002060"/>
                </a:solidFill>
                <a:latin typeface="Times"/>
                <a:ea typeface="Times"/>
                <a:cs typeface="Times"/>
                <a:sym typeface="Times"/>
              </a:rPr>
              <a:t>(DLC)</a:t>
            </a:r>
            <a:endParaRPr/>
          </a:p>
        </p:txBody>
      </p:sp>
      <p:sp>
        <p:nvSpPr>
          <p:cNvPr id="89" name="Google Shape;89;p16"/>
          <p:cNvSpPr txBox="1"/>
          <p:nvPr/>
        </p:nvSpPr>
        <p:spPr>
          <a:xfrm>
            <a:off x="0" y="6604000"/>
            <a:ext cx="9144000" cy="254000"/>
          </a:xfrm>
          <a:prstGeom prst="rect">
            <a:avLst/>
          </a:prstGeom>
          <a:noFill/>
          <a:ln>
            <a:noFill/>
          </a:ln>
        </p:spPr>
        <p:txBody>
          <a:bodyPr anchorCtr="0" anchor="t" bIns="51400" lIns="102825" spcFirstLastPara="1" rIns="102825" wrap="square" tIns="51400">
            <a:sp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195" name="Google Shape;195;p25"/>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11.4:  </a:t>
            </a:r>
            <a:r>
              <a:rPr b="1" i="1" lang="en-US" sz="2000" u="none">
                <a:solidFill>
                  <a:schemeClr val="dk1"/>
                </a:solidFill>
                <a:latin typeface="Times"/>
                <a:ea typeface="Times"/>
                <a:cs typeface="Times"/>
                <a:sym typeface="Times"/>
              </a:rPr>
              <a:t>Bit stuffing and unstuffing</a:t>
            </a:r>
            <a:endParaRPr/>
          </a:p>
        </p:txBody>
      </p:sp>
      <p:pic>
        <p:nvPicPr>
          <p:cNvPr id="196" name="Google Shape;196;p25"/>
          <p:cNvPicPr preferRelativeResize="0"/>
          <p:nvPr/>
        </p:nvPicPr>
        <p:blipFill rotWithShape="1">
          <a:blip r:embed="rId3">
            <a:alphaModFix/>
          </a:blip>
          <a:srcRect b="0" l="0" r="0" t="0"/>
          <a:stretch/>
        </p:blipFill>
        <p:spPr>
          <a:xfrm>
            <a:off x="3181350" y="1676400"/>
            <a:ext cx="3219450" cy="760412"/>
          </a:xfrm>
          <a:prstGeom prst="rect">
            <a:avLst/>
          </a:prstGeom>
          <a:noFill/>
          <a:ln>
            <a:noFill/>
          </a:ln>
        </p:spPr>
      </p:pic>
      <p:pic>
        <p:nvPicPr>
          <p:cNvPr id="197" name="Google Shape;197;p25"/>
          <p:cNvPicPr preferRelativeResize="0"/>
          <p:nvPr/>
        </p:nvPicPr>
        <p:blipFill rotWithShape="1">
          <a:blip r:embed="rId4">
            <a:alphaModFix/>
          </a:blip>
          <a:srcRect b="0" l="0" r="0" t="0"/>
          <a:stretch/>
        </p:blipFill>
        <p:spPr>
          <a:xfrm>
            <a:off x="3386137" y="4978400"/>
            <a:ext cx="2862262" cy="660400"/>
          </a:xfrm>
          <a:prstGeom prst="rect">
            <a:avLst/>
          </a:prstGeom>
          <a:noFill/>
          <a:ln>
            <a:noFill/>
          </a:ln>
        </p:spPr>
      </p:pic>
      <p:pic>
        <p:nvPicPr>
          <p:cNvPr id="198" name="Google Shape;198;p25"/>
          <p:cNvPicPr preferRelativeResize="0"/>
          <p:nvPr/>
        </p:nvPicPr>
        <p:blipFill rotWithShape="1">
          <a:blip r:embed="rId5">
            <a:alphaModFix/>
          </a:blip>
          <a:srcRect b="0" l="0" r="0" t="0"/>
          <a:stretch/>
        </p:blipFill>
        <p:spPr>
          <a:xfrm>
            <a:off x="533400" y="2438400"/>
            <a:ext cx="7543800" cy="2514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5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5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205" name="Google Shape;205;p26"/>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06" name="Google Shape;206;p2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07" name="Google Shape;207;p26"/>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08" name="Google Shape;208;p2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09" name="Google Shape;209;p2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10" name="Google Shape;210;p26"/>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11" name="Google Shape;211;p2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12" name="Google Shape;212;p26"/>
          <p:cNvSpPr txBox="1"/>
          <p:nvPr/>
        </p:nvSpPr>
        <p:spPr>
          <a:xfrm>
            <a:off x="1143000" y="0"/>
            <a:ext cx="612298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11.1.2  Flow and Error Control</a:t>
            </a:r>
            <a:endParaRPr/>
          </a:p>
        </p:txBody>
      </p:sp>
      <p:sp>
        <p:nvSpPr>
          <p:cNvPr id="213" name="Google Shape;213;p26"/>
          <p:cNvSpPr txBox="1"/>
          <p:nvPr/>
        </p:nvSpPr>
        <p:spPr>
          <a:xfrm>
            <a:off x="381000" y="1293812"/>
            <a:ext cx="7924800" cy="18002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We briefly defined flow and error control in Chapter 9; we elaborate on these two issues here. One of the responsibilities of the data-link control sublayer is flow and error control at the data-link layer.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220" name="Google Shape;220;p27"/>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11.5:  </a:t>
            </a:r>
            <a:r>
              <a:rPr b="1" i="1" lang="en-US" sz="2000" u="none">
                <a:solidFill>
                  <a:schemeClr val="dk1"/>
                </a:solidFill>
                <a:latin typeface="Times"/>
                <a:ea typeface="Times"/>
                <a:cs typeface="Times"/>
                <a:sym typeface="Times"/>
              </a:rPr>
              <a:t>Flow control at the data link layer</a:t>
            </a:r>
            <a:endParaRPr/>
          </a:p>
        </p:txBody>
      </p:sp>
      <p:pic>
        <p:nvPicPr>
          <p:cNvPr id="221" name="Google Shape;221;p27"/>
          <p:cNvPicPr preferRelativeResize="0"/>
          <p:nvPr/>
        </p:nvPicPr>
        <p:blipFill rotWithShape="1">
          <a:blip r:embed="rId3">
            <a:alphaModFix/>
          </a:blip>
          <a:srcRect b="0" l="0" r="0" t="0"/>
          <a:stretch/>
        </p:blipFill>
        <p:spPr>
          <a:xfrm>
            <a:off x="588962" y="3124200"/>
            <a:ext cx="7793037" cy="869950"/>
          </a:xfrm>
          <a:prstGeom prst="rect">
            <a:avLst/>
          </a:prstGeom>
          <a:noFill/>
          <a:ln>
            <a:noFill/>
          </a:ln>
        </p:spPr>
      </p:pic>
      <p:pic>
        <p:nvPicPr>
          <p:cNvPr id="222" name="Google Shape;222;p27"/>
          <p:cNvPicPr preferRelativeResize="0"/>
          <p:nvPr/>
        </p:nvPicPr>
        <p:blipFill rotWithShape="1">
          <a:blip r:embed="rId4">
            <a:alphaModFix/>
          </a:blip>
          <a:srcRect b="0" l="0" r="0" t="0"/>
          <a:stretch/>
        </p:blipFill>
        <p:spPr>
          <a:xfrm>
            <a:off x="2767012" y="3352800"/>
            <a:ext cx="3405187" cy="341312"/>
          </a:xfrm>
          <a:prstGeom prst="rect">
            <a:avLst/>
          </a:prstGeom>
          <a:noFill/>
          <a:ln>
            <a:noFill/>
          </a:ln>
        </p:spPr>
      </p:pic>
      <p:pic>
        <p:nvPicPr>
          <p:cNvPr id="223" name="Google Shape;223;p27"/>
          <p:cNvPicPr preferRelativeResize="0"/>
          <p:nvPr/>
        </p:nvPicPr>
        <p:blipFill rotWithShape="1">
          <a:blip r:embed="rId5">
            <a:alphaModFix/>
          </a:blip>
          <a:srcRect b="0" l="0" r="0" t="0"/>
          <a:stretch/>
        </p:blipFill>
        <p:spPr>
          <a:xfrm>
            <a:off x="1981200" y="4038600"/>
            <a:ext cx="4894262" cy="647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75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2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8"/>
          <p:cNvSpPr txBox="1"/>
          <p:nvPr/>
        </p:nvSpPr>
        <p:spPr>
          <a:xfrm>
            <a:off x="76200" y="696912"/>
            <a:ext cx="8839200" cy="35083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above discussion requires that the consumers communicate with the producers on two occasions: when the buffer is full and when there are vacancies. If the two parties use a buffer with only one slot, the communication can be easier. Assume that each data-link layer uses one</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single memory slot to hold a frame. When this single slot in the receiving data-link layer is empty, it sends a note to the network layer to send the next frame.</a:t>
            </a:r>
            <a:endParaRPr/>
          </a:p>
        </p:txBody>
      </p:sp>
      <p:grpSp>
        <p:nvGrpSpPr>
          <p:cNvPr id="230" name="Google Shape;230;p28"/>
          <p:cNvGrpSpPr/>
          <p:nvPr/>
        </p:nvGrpSpPr>
        <p:grpSpPr>
          <a:xfrm>
            <a:off x="0" y="0"/>
            <a:ext cx="9144000" cy="609600"/>
            <a:chOff x="0" y="2448"/>
            <a:chExt cx="5760" cy="384"/>
          </a:xfrm>
        </p:grpSpPr>
        <p:sp>
          <p:nvSpPr>
            <p:cNvPr id="231" name="Google Shape;231;p28"/>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32" name="Google Shape;232;p28"/>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11.1</a:t>
              </a:r>
              <a:endParaRPr/>
            </a:p>
          </p:txBody>
        </p:sp>
      </p:grpSp>
      <p:sp>
        <p:nvSpPr>
          <p:cNvPr id="233" name="Google Shape;233;p2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240" name="Google Shape;240;p29"/>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41" name="Google Shape;241;p2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42" name="Google Shape;242;p29"/>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43" name="Google Shape;243;p2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44" name="Google Shape;244;p2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45" name="Google Shape;245;p29"/>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46" name="Google Shape;246;p2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47" name="Google Shape;247;p29"/>
          <p:cNvSpPr txBox="1"/>
          <p:nvPr/>
        </p:nvSpPr>
        <p:spPr>
          <a:xfrm>
            <a:off x="1143000" y="0"/>
            <a:ext cx="374967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11.1.3  Connection</a:t>
            </a:r>
            <a:endParaRPr/>
          </a:p>
        </p:txBody>
      </p:sp>
      <p:sp>
        <p:nvSpPr>
          <p:cNvPr id="248" name="Google Shape;248;p29"/>
          <p:cNvSpPr txBox="1"/>
          <p:nvPr/>
        </p:nvSpPr>
        <p:spPr>
          <a:xfrm>
            <a:off x="381000" y="1293812"/>
            <a:ext cx="7924800" cy="18002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A DLC protocol can be either connectionless or connection-oriented. We will discuss this issue very briefly here, but we return to this topic in the network and transport layer.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255" name="Google Shape;255;p30"/>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56" name="Google Shape;256;p30"/>
          <p:cNvSpPr txBox="1"/>
          <p:nvPr/>
        </p:nvSpPr>
        <p:spPr>
          <a:xfrm>
            <a:off x="228600" y="406400"/>
            <a:ext cx="7840662" cy="579437"/>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11-2   DATA-LINK LAYER  PROTOCOLS</a:t>
            </a:r>
            <a:endParaRPr/>
          </a:p>
        </p:txBody>
      </p:sp>
      <p:sp>
        <p:nvSpPr>
          <p:cNvPr id="257" name="Google Shape;257;p30"/>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58" name="Google Shape;258;p30"/>
          <p:cNvSpPr txBox="1"/>
          <p:nvPr/>
        </p:nvSpPr>
        <p:spPr>
          <a:xfrm>
            <a:off x="152400" y="1689100"/>
            <a:ext cx="8839200" cy="39909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200"/>
              <a:buFont typeface="Times"/>
              <a:buNone/>
            </a:pPr>
            <a:r>
              <a:rPr b="1" i="1" lang="en-US" sz="3200" u="none">
                <a:solidFill>
                  <a:srgbClr val="000000"/>
                </a:solidFill>
                <a:latin typeface="Times"/>
                <a:ea typeface="Times"/>
                <a:cs typeface="Times"/>
                <a:sym typeface="Times"/>
              </a:rPr>
              <a:t>Traditionally four protocols have been defined for the data-link layer to deal with flow and error control: Simple, Stop-and-Wait, Go-Back-N, and Selective-Repeat. Although the first two protocols still are used at the data-link layer, the last two have disappeared. We therefore briefly discuss the first two protocols in this chapter.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265" name="Google Shape;265;p31"/>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11.6:  </a:t>
            </a:r>
            <a:r>
              <a:rPr b="1" i="1" lang="en-US" sz="2000" u="none">
                <a:solidFill>
                  <a:schemeClr val="dk1"/>
                </a:solidFill>
                <a:latin typeface="Times"/>
                <a:ea typeface="Times"/>
                <a:cs typeface="Times"/>
                <a:sym typeface="Times"/>
              </a:rPr>
              <a:t>FSMs</a:t>
            </a:r>
            <a:endParaRPr/>
          </a:p>
        </p:txBody>
      </p:sp>
      <p:pic>
        <p:nvPicPr>
          <p:cNvPr id="266" name="Google Shape;266;p31"/>
          <p:cNvPicPr preferRelativeResize="0"/>
          <p:nvPr/>
        </p:nvPicPr>
        <p:blipFill rotWithShape="1">
          <a:blip r:embed="rId3">
            <a:alphaModFix/>
          </a:blip>
          <a:srcRect b="0" l="0" r="0" t="0"/>
          <a:stretch/>
        </p:blipFill>
        <p:spPr>
          <a:xfrm>
            <a:off x="381000" y="2286000"/>
            <a:ext cx="8116887" cy="2917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1750"/>
                                        <p:tgtEl>
                                          <p:spTgt spid="266"/>
                                        </p:tgtEl>
                                        <p:attrNameLst>
                                          <p:attrName>ppt_w</p:attrName>
                                        </p:attrNameLst>
                                      </p:cBhvr>
                                      <p:tavLst>
                                        <p:tav fmla="" tm="0">
                                          <p:val>
                                            <p:strVal val="0"/>
                                          </p:val>
                                        </p:tav>
                                        <p:tav fmla="" tm="100000">
                                          <p:val>
                                            <p:strVal val="#ppt_w"/>
                                          </p:val>
                                        </p:tav>
                                      </p:tavLst>
                                    </p:anim>
                                    <p:anim calcmode="lin" valueType="num">
                                      <p:cBhvr additive="base">
                                        <p:cTn dur="1750"/>
                                        <p:tgtEl>
                                          <p:spTgt spid="26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273" name="Google Shape;273;p32"/>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4" name="Google Shape;274;p3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5" name="Google Shape;275;p32"/>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6" name="Google Shape;276;p3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7" name="Google Shape;277;p3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8" name="Google Shape;278;p32"/>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9" name="Google Shape;279;p3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80" name="Google Shape;280;p32"/>
          <p:cNvSpPr txBox="1"/>
          <p:nvPr/>
        </p:nvSpPr>
        <p:spPr>
          <a:xfrm>
            <a:off x="1143000" y="0"/>
            <a:ext cx="4583112"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11.2.1  Simple Protocol</a:t>
            </a:r>
            <a:endParaRPr/>
          </a:p>
        </p:txBody>
      </p:sp>
      <p:sp>
        <p:nvSpPr>
          <p:cNvPr id="281" name="Google Shape;281;p32"/>
          <p:cNvSpPr txBox="1"/>
          <p:nvPr/>
        </p:nvSpPr>
        <p:spPr>
          <a:xfrm>
            <a:off x="381000" y="1293812"/>
            <a:ext cx="7924800" cy="2654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Our first protocol is a simple protocol with neither flow nor error control. We assume that the receiver can immediately handle any frame it receives. In other words, the receiver can never be overwhelmed with incoming frames. Figure 11.7 shows the layout for this protocol.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288" name="Google Shape;288;p33"/>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11.7:  </a:t>
            </a:r>
            <a:r>
              <a:rPr b="1" i="1" lang="en-US" sz="2000" u="none">
                <a:solidFill>
                  <a:schemeClr val="dk1"/>
                </a:solidFill>
                <a:latin typeface="Times"/>
                <a:ea typeface="Times"/>
                <a:cs typeface="Times"/>
                <a:sym typeface="Times"/>
              </a:rPr>
              <a:t>Simple protocol </a:t>
            </a:r>
            <a:endParaRPr/>
          </a:p>
        </p:txBody>
      </p:sp>
      <p:pic>
        <p:nvPicPr>
          <p:cNvPr id="289" name="Google Shape;289;p33"/>
          <p:cNvPicPr preferRelativeResize="0"/>
          <p:nvPr/>
        </p:nvPicPr>
        <p:blipFill rotWithShape="1">
          <a:blip r:embed="rId3">
            <a:alphaModFix/>
          </a:blip>
          <a:srcRect b="0" l="0" r="0" t="0"/>
          <a:stretch/>
        </p:blipFill>
        <p:spPr>
          <a:xfrm>
            <a:off x="417512" y="2740025"/>
            <a:ext cx="8040687" cy="13827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20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296" name="Google Shape;296;p34"/>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11.8:  </a:t>
            </a:r>
            <a:r>
              <a:rPr b="1" i="1" lang="en-US" sz="2000" u="none">
                <a:solidFill>
                  <a:schemeClr val="dk1"/>
                </a:solidFill>
                <a:latin typeface="Times"/>
                <a:ea typeface="Times"/>
                <a:cs typeface="Times"/>
                <a:sym typeface="Times"/>
              </a:rPr>
              <a:t>FSM  for the simple protocol</a:t>
            </a:r>
            <a:endParaRPr/>
          </a:p>
        </p:txBody>
      </p:sp>
      <p:pic>
        <p:nvPicPr>
          <p:cNvPr id="297" name="Google Shape;297;p34"/>
          <p:cNvPicPr preferRelativeResize="0"/>
          <p:nvPr/>
        </p:nvPicPr>
        <p:blipFill rotWithShape="1">
          <a:blip r:embed="rId3">
            <a:alphaModFix/>
          </a:blip>
          <a:srcRect b="0" l="0" r="0" t="0"/>
          <a:stretch/>
        </p:blipFill>
        <p:spPr>
          <a:xfrm>
            <a:off x="381000" y="990600"/>
            <a:ext cx="4240212" cy="2665412"/>
          </a:xfrm>
          <a:prstGeom prst="rect">
            <a:avLst/>
          </a:prstGeom>
          <a:noFill/>
          <a:ln>
            <a:noFill/>
          </a:ln>
        </p:spPr>
      </p:pic>
      <p:pic>
        <p:nvPicPr>
          <p:cNvPr id="298" name="Google Shape;298;p34"/>
          <p:cNvPicPr preferRelativeResize="0"/>
          <p:nvPr/>
        </p:nvPicPr>
        <p:blipFill rotWithShape="1">
          <a:blip r:embed="rId4">
            <a:alphaModFix/>
          </a:blip>
          <a:srcRect b="0" l="0" r="0" t="0"/>
          <a:stretch/>
        </p:blipFill>
        <p:spPr>
          <a:xfrm>
            <a:off x="4621212" y="3900487"/>
            <a:ext cx="4256087" cy="26654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6" name="Google Shape;96;p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7" name="Google Shape;97;p1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8" name="Google Shape;98;p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9" name="Google Shape;99;p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0" name="Google Shape;100;p1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1" name="Google Shape;101;p1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2" name="Google Shape;102;p17"/>
          <p:cNvSpPr txBox="1"/>
          <p:nvPr/>
        </p:nvSpPr>
        <p:spPr>
          <a:xfrm>
            <a:off x="1066800" y="-76200"/>
            <a:ext cx="441642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Arial"/>
              <a:buNone/>
            </a:pPr>
            <a:r>
              <a:rPr b="1" i="0" lang="en-US" sz="3600" u="none">
                <a:solidFill>
                  <a:srgbClr val="FF0000"/>
                </a:solidFill>
                <a:latin typeface="Arial"/>
                <a:ea typeface="Arial"/>
                <a:cs typeface="Arial"/>
                <a:sym typeface="Arial"/>
              </a:rPr>
              <a:t>Chapter 11: Outline</a:t>
            </a:r>
            <a:endParaRPr/>
          </a:p>
        </p:txBody>
      </p:sp>
      <p:sp>
        <p:nvSpPr>
          <p:cNvPr id="103" name="Google Shape;103;p17"/>
          <p:cNvSpPr txBox="1"/>
          <p:nvPr/>
        </p:nvSpPr>
        <p:spPr>
          <a:xfrm>
            <a:off x="152400" y="1066800"/>
            <a:ext cx="8458200" cy="7620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11.1  </a:t>
            </a:r>
            <a:r>
              <a:rPr b="1" i="1" lang="en-US" sz="3200" u="none">
                <a:solidFill>
                  <a:srgbClr val="0000CC"/>
                </a:solidFill>
                <a:latin typeface="Times"/>
                <a:ea typeface="Times"/>
                <a:cs typeface="Times"/>
                <a:sym typeface="Times"/>
              </a:rPr>
              <a:t>DLC  SERVICES</a:t>
            </a:r>
            <a:endParaRPr/>
          </a:p>
        </p:txBody>
      </p:sp>
      <p:sp>
        <p:nvSpPr>
          <p:cNvPr id="104" name="Google Shape;104;p17"/>
          <p:cNvSpPr txBox="1"/>
          <p:nvPr/>
        </p:nvSpPr>
        <p:spPr>
          <a:xfrm>
            <a:off x="152400" y="2286000"/>
            <a:ext cx="8458200" cy="7620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11.2  </a:t>
            </a:r>
            <a:r>
              <a:rPr b="1" i="1" lang="en-US" sz="3200" u="none">
                <a:solidFill>
                  <a:srgbClr val="0000CC"/>
                </a:solidFill>
                <a:latin typeface="Times"/>
                <a:ea typeface="Times"/>
                <a:cs typeface="Times"/>
                <a:sym typeface="Times"/>
              </a:rPr>
              <a:t>DATA-LINK LAYER PROTOCOLS</a:t>
            </a:r>
            <a:endParaRPr/>
          </a:p>
        </p:txBody>
      </p:sp>
      <p:sp>
        <p:nvSpPr>
          <p:cNvPr id="105" name="Google Shape;105;p17"/>
          <p:cNvSpPr txBox="1"/>
          <p:nvPr/>
        </p:nvSpPr>
        <p:spPr>
          <a:xfrm>
            <a:off x="152400" y="3505200"/>
            <a:ext cx="8458200" cy="7620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11.3  </a:t>
            </a:r>
            <a:r>
              <a:rPr b="1" i="1" lang="en-US" sz="3200" u="none">
                <a:solidFill>
                  <a:srgbClr val="0000CC"/>
                </a:solidFill>
                <a:latin typeface="Times"/>
                <a:ea typeface="Times"/>
                <a:cs typeface="Times"/>
                <a:sym typeface="Times"/>
              </a:rPr>
              <a:t>HDLC</a:t>
            </a:r>
            <a:endParaRPr/>
          </a:p>
        </p:txBody>
      </p:sp>
      <p:sp>
        <p:nvSpPr>
          <p:cNvPr id="106" name="Google Shape;106;p17"/>
          <p:cNvSpPr txBox="1"/>
          <p:nvPr/>
        </p:nvSpPr>
        <p:spPr>
          <a:xfrm>
            <a:off x="152400" y="4724400"/>
            <a:ext cx="8458200" cy="7620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11.4  </a:t>
            </a:r>
            <a:r>
              <a:rPr b="1" i="1" lang="en-US" sz="3200" u="none">
                <a:solidFill>
                  <a:srgbClr val="0000CC"/>
                </a:solidFill>
                <a:latin typeface="Times"/>
                <a:ea typeface="Times"/>
                <a:cs typeface="Times"/>
                <a:sym typeface="Times"/>
              </a:rPr>
              <a:t>PPP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500"/>
                                        <p:tgtEl>
                                          <p:spTgt spid="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animEffect filter="fade" transition="in">
                                      <p:cBhvr>
                                        <p:cTn dur="500"/>
                                        <p:tgtEl>
                                          <p:spTgt spid="1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0" st="0"/>
                                            </p:txEl>
                                          </p:spTgt>
                                        </p:tgtEl>
                                        <p:attrNameLst>
                                          <p:attrName>style.visibility</p:attrName>
                                        </p:attrNameLst>
                                      </p:cBhvr>
                                      <p:to>
                                        <p:strVal val="visible"/>
                                      </p:to>
                                    </p:set>
                                    <p:animEffect filter="fade" transition="in">
                                      <p:cBhvr>
                                        <p:cTn dur="500"/>
                                        <p:tgtEl>
                                          <p:spTgt spid="1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0" st="0"/>
                                            </p:txEl>
                                          </p:spTgt>
                                        </p:tgtEl>
                                        <p:attrNameLst>
                                          <p:attrName>style.visibility</p:attrName>
                                        </p:attrNameLst>
                                      </p:cBhvr>
                                      <p:to>
                                        <p:strVal val="visible"/>
                                      </p:to>
                                    </p:set>
                                    <p:animEffect filter="fade" transition="in">
                                      <p:cBhvr>
                                        <p:cTn dur="500"/>
                                        <p:tgtEl>
                                          <p:spTgt spid="10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5"/>
          <p:cNvSpPr txBox="1"/>
          <p:nvPr/>
        </p:nvSpPr>
        <p:spPr>
          <a:xfrm>
            <a:off x="76200" y="696912"/>
            <a:ext cx="8839200" cy="13731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Figure 11.9 shows an example of communication using this protocol. It is very simple. The sender sends frames one after another without even thinking about the receiver.</a:t>
            </a:r>
            <a:endParaRPr/>
          </a:p>
        </p:txBody>
      </p:sp>
      <p:grpSp>
        <p:nvGrpSpPr>
          <p:cNvPr id="305" name="Google Shape;305;p35"/>
          <p:cNvGrpSpPr/>
          <p:nvPr/>
        </p:nvGrpSpPr>
        <p:grpSpPr>
          <a:xfrm>
            <a:off x="0" y="0"/>
            <a:ext cx="9144000" cy="609600"/>
            <a:chOff x="0" y="2448"/>
            <a:chExt cx="5760" cy="384"/>
          </a:xfrm>
        </p:grpSpPr>
        <p:sp>
          <p:nvSpPr>
            <p:cNvPr id="306" name="Google Shape;306;p35"/>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07" name="Google Shape;307;p35"/>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11.2</a:t>
              </a:r>
              <a:endParaRPr/>
            </a:p>
          </p:txBody>
        </p:sp>
      </p:grpSp>
      <p:sp>
        <p:nvSpPr>
          <p:cNvPr id="308" name="Google Shape;308;p3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315" name="Google Shape;315;p36"/>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11.9:  </a:t>
            </a:r>
            <a:r>
              <a:rPr b="1" i="1" lang="en-US" sz="2000" u="none">
                <a:solidFill>
                  <a:schemeClr val="dk1"/>
                </a:solidFill>
                <a:latin typeface="Times"/>
                <a:ea typeface="Times"/>
                <a:cs typeface="Times"/>
                <a:sym typeface="Times"/>
              </a:rPr>
              <a:t>Flow diagram for Example 111.2 </a:t>
            </a:r>
            <a:endParaRPr/>
          </a:p>
        </p:txBody>
      </p:sp>
      <p:pic>
        <p:nvPicPr>
          <p:cNvPr id="316" name="Google Shape;316;p36"/>
          <p:cNvPicPr preferRelativeResize="0"/>
          <p:nvPr/>
        </p:nvPicPr>
        <p:blipFill rotWithShape="1">
          <a:blip r:embed="rId3">
            <a:alphaModFix/>
          </a:blip>
          <a:srcRect b="0" l="0" r="0" t="0"/>
          <a:stretch/>
        </p:blipFill>
        <p:spPr>
          <a:xfrm>
            <a:off x="685800" y="1876425"/>
            <a:ext cx="7340600" cy="3381375"/>
          </a:xfrm>
          <a:prstGeom prst="rect">
            <a:avLst/>
          </a:prstGeom>
          <a:noFill/>
          <a:ln>
            <a:noFill/>
          </a:ln>
        </p:spPr>
      </p:pic>
      <p:pic>
        <p:nvPicPr>
          <p:cNvPr id="317" name="Google Shape;317;p36"/>
          <p:cNvPicPr preferRelativeResize="0"/>
          <p:nvPr/>
        </p:nvPicPr>
        <p:blipFill rotWithShape="1">
          <a:blip r:embed="rId4">
            <a:alphaModFix/>
          </a:blip>
          <a:srcRect b="0" l="0" r="0" t="0"/>
          <a:stretch/>
        </p:blipFill>
        <p:spPr>
          <a:xfrm>
            <a:off x="1300162" y="3262312"/>
            <a:ext cx="1138237" cy="304800"/>
          </a:xfrm>
          <a:prstGeom prst="rect">
            <a:avLst/>
          </a:prstGeom>
          <a:noFill/>
          <a:ln>
            <a:noFill/>
          </a:ln>
        </p:spPr>
      </p:pic>
      <p:pic>
        <p:nvPicPr>
          <p:cNvPr id="318" name="Google Shape;318;p36"/>
          <p:cNvPicPr preferRelativeResize="0"/>
          <p:nvPr/>
        </p:nvPicPr>
        <p:blipFill rotWithShape="1">
          <a:blip r:embed="rId4">
            <a:alphaModFix/>
          </a:blip>
          <a:srcRect b="0" l="0" r="0" t="0"/>
          <a:stretch/>
        </p:blipFill>
        <p:spPr>
          <a:xfrm>
            <a:off x="1300162" y="3957637"/>
            <a:ext cx="1138237" cy="304800"/>
          </a:xfrm>
          <a:prstGeom prst="rect">
            <a:avLst/>
          </a:prstGeom>
          <a:noFill/>
          <a:ln>
            <a:noFill/>
          </a:ln>
        </p:spPr>
      </p:pic>
      <p:pic>
        <p:nvPicPr>
          <p:cNvPr id="319" name="Google Shape;319;p36"/>
          <p:cNvPicPr preferRelativeResize="0"/>
          <p:nvPr/>
        </p:nvPicPr>
        <p:blipFill rotWithShape="1">
          <a:blip r:embed="rId5">
            <a:alphaModFix/>
          </a:blip>
          <a:srcRect b="0" l="0" r="0" t="0"/>
          <a:stretch/>
        </p:blipFill>
        <p:spPr>
          <a:xfrm>
            <a:off x="2590800" y="3352800"/>
            <a:ext cx="3503612" cy="520700"/>
          </a:xfrm>
          <a:prstGeom prst="rect">
            <a:avLst/>
          </a:prstGeom>
          <a:noFill/>
          <a:ln>
            <a:noFill/>
          </a:ln>
        </p:spPr>
      </p:pic>
      <p:pic>
        <p:nvPicPr>
          <p:cNvPr id="320" name="Google Shape;320;p36"/>
          <p:cNvPicPr preferRelativeResize="0"/>
          <p:nvPr/>
        </p:nvPicPr>
        <p:blipFill rotWithShape="1">
          <a:blip r:embed="rId5">
            <a:alphaModFix/>
          </a:blip>
          <a:srcRect b="0" l="0" r="0" t="0"/>
          <a:stretch/>
        </p:blipFill>
        <p:spPr>
          <a:xfrm>
            <a:off x="2576512" y="4089400"/>
            <a:ext cx="3503612" cy="520700"/>
          </a:xfrm>
          <a:prstGeom prst="rect">
            <a:avLst/>
          </a:prstGeom>
          <a:noFill/>
          <a:ln>
            <a:noFill/>
          </a:ln>
        </p:spPr>
      </p:pic>
      <p:pic>
        <p:nvPicPr>
          <p:cNvPr id="321" name="Google Shape;321;p36"/>
          <p:cNvPicPr preferRelativeResize="0"/>
          <p:nvPr/>
        </p:nvPicPr>
        <p:blipFill rotWithShape="1">
          <a:blip r:embed="rId4">
            <a:alphaModFix/>
          </a:blip>
          <a:srcRect b="0" l="0" r="0" t="0"/>
          <a:stretch/>
        </p:blipFill>
        <p:spPr>
          <a:xfrm>
            <a:off x="6269037" y="3617912"/>
            <a:ext cx="1136650" cy="303212"/>
          </a:xfrm>
          <a:prstGeom prst="rect">
            <a:avLst/>
          </a:prstGeom>
          <a:noFill/>
          <a:ln>
            <a:noFill/>
          </a:ln>
        </p:spPr>
      </p:pic>
      <p:pic>
        <p:nvPicPr>
          <p:cNvPr id="322" name="Google Shape;322;p36"/>
          <p:cNvPicPr preferRelativeResize="0"/>
          <p:nvPr/>
        </p:nvPicPr>
        <p:blipFill rotWithShape="1">
          <a:blip r:embed="rId4">
            <a:alphaModFix/>
          </a:blip>
          <a:srcRect b="0" l="0" r="0" t="0"/>
          <a:stretch/>
        </p:blipFill>
        <p:spPr>
          <a:xfrm>
            <a:off x="6269037" y="4327525"/>
            <a:ext cx="1136650" cy="303212"/>
          </a:xfrm>
          <a:prstGeom prst="rect">
            <a:avLst/>
          </a:prstGeom>
          <a:noFill/>
          <a:ln>
            <a:noFill/>
          </a:ln>
        </p:spPr>
      </p:pic>
      <p:pic>
        <p:nvPicPr>
          <p:cNvPr id="323" name="Google Shape;323;p36"/>
          <p:cNvPicPr preferRelativeResize="0"/>
          <p:nvPr/>
        </p:nvPicPr>
        <p:blipFill rotWithShape="1">
          <a:blip r:embed="rId6">
            <a:alphaModFix/>
          </a:blip>
          <a:srcRect b="0" l="0" r="0" t="0"/>
          <a:stretch/>
        </p:blipFill>
        <p:spPr>
          <a:xfrm>
            <a:off x="4267200" y="4616450"/>
            <a:ext cx="95250" cy="48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20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2000"/>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20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75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20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2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330" name="Google Shape;330;p3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31" name="Google Shape;331;p3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32" name="Google Shape;332;p3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33" name="Google Shape;333;p3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34" name="Google Shape;334;p3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35" name="Google Shape;335;p3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36" name="Google Shape;336;p3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37" name="Google Shape;337;p37"/>
          <p:cNvSpPr txBox="1"/>
          <p:nvPr/>
        </p:nvSpPr>
        <p:spPr>
          <a:xfrm>
            <a:off x="1143000" y="0"/>
            <a:ext cx="62420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11.2.2  Stop-and-Wait Protocol</a:t>
            </a:r>
            <a:endParaRPr/>
          </a:p>
        </p:txBody>
      </p:sp>
      <p:sp>
        <p:nvSpPr>
          <p:cNvPr id="338" name="Google Shape;338;p37"/>
          <p:cNvSpPr txBox="1"/>
          <p:nvPr/>
        </p:nvSpPr>
        <p:spPr>
          <a:xfrm>
            <a:off x="381000" y="1293812"/>
            <a:ext cx="7924800" cy="39354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Our second protocol is called the Stop-and-Wait protocol, which uses both flow and error control. We show a primitive version of this protocol here, but we discuss the more sophisticated version in Chapter 23 when we have learned about sliding windows. In this protocol, the sender sends one frame at a time and waits for an acknowledgment before sending the next one. To detect corrupted frames, we need to add a CRC (see Chapter 10) to each data frame.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345" name="Google Shape;345;p38"/>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11.10:  </a:t>
            </a:r>
            <a:r>
              <a:rPr b="1" i="1" lang="en-US" sz="2000" u="none">
                <a:solidFill>
                  <a:schemeClr val="dk1"/>
                </a:solidFill>
                <a:latin typeface="Times"/>
                <a:ea typeface="Times"/>
                <a:cs typeface="Times"/>
                <a:sym typeface="Times"/>
              </a:rPr>
              <a:t>Stop-and-wait Protocol</a:t>
            </a:r>
            <a:endParaRPr/>
          </a:p>
        </p:txBody>
      </p:sp>
      <p:pic>
        <p:nvPicPr>
          <p:cNvPr id="346" name="Google Shape;346;p38"/>
          <p:cNvPicPr preferRelativeResize="0"/>
          <p:nvPr/>
        </p:nvPicPr>
        <p:blipFill rotWithShape="1">
          <a:blip r:embed="rId3">
            <a:alphaModFix/>
          </a:blip>
          <a:srcRect b="0" l="0" r="0" t="0"/>
          <a:stretch/>
        </p:blipFill>
        <p:spPr>
          <a:xfrm>
            <a:off x="228600" y="2554287"/>
            <a:ext cx="8231187" cy="18653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6"/>
                                        </p:tgtEl>
                                        <p:attrNameLst>
                                          <p:attrName>style.visibility</p:attrName>
                                        </p:attrNameLst>
                                      </p:cBhvr>
                                      <p:to>
                                        <p:strVal val="visible"/>
                                      </p:to>
                                    </p:set>
                                    <p:anim calcmode="lin" valueType="num">
                                      <p:cBhvr additive="base">
                                        <p:cTn dur="1750"/>
                                        <p:tgtEl>
                                          <p:spTgt spid="346"/>
                                        </p:tgtEl>
                                        <p:attrNameLst>
                                          <p:attrName>ppt_w</p:attrName>
                                        </p:attrNameLst>
                                      </p:cBhvr>
                                      <p:tavLst>
                                        <p:tav fmla="" tm="0">
                                          <p:val>
                                            <p:strVal val="0"/>
                                          </p:val>
                                        </p:tav>
                                        <p:tav fmla="" tm="100000">
                                          <p:val>
                                            <p:strVal val="#ppt_w"/>
                                          </p:val>
                                        </p:tav>
                                      </p:tavLst>
                                    </p:anim>
                                    <p:anim calcmode="lin" valueType="num">
                                      <p:cBhvr additive="base">
                                        <p:cTn dur="1750"/>
                                        <p:tgtEl>
                                          <p:spTgt spid="34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353" name="Google Shape;353;p39"/>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11.11:  </a:t>
            </a:r>
            <a:r>
              <a:rPr b="1" i="1" lang="en-US" sz="2000" u="none">
                <a:solidFill>
                  <a:schemeClr val="dk1"/>
                </a:solidFill>
                <a:latin typeface="Times"/>
                <a:ea typeface="Times"/>
                <a:cs typeface="Times"/>
                <a:sym typeface="Times"/>
              </a:rPr>
              <a:t>FSM for  the stop-and-wait protocol</a:t>
            </a:r>
            <a:endParaRPr/>
          </a:p>
        </p:txBody>
      </p:sp>
      <p:pic>
        <p:nvPicPr>
          <p:cNvPr id="354" name="Google Shape;354;p39"/>
          <p:cNvPicPr preferRelativeResize="0"/>
          <p:nvPr/>
        </p:nvPicPr>
        <p:blipFill rotWithShape="1">
          <a:blip r:embed="rId3">
            <a:alphaModFix/>
          </a:blip>
          <a:srcRect b="0" l="0" r="0" t="0"/>
          <a:stretch/>
        </p:blipFill>
        <p:spPr>
          <a:xfrm>
            <a:off x="442912" y="841375"/>
            <a:ext cx="8256587" cy="3273425"/>
          </a:xfrm>
          <a:prstGeom prst="rect">
            <a:avLst/>
          </a:prstGeom>
          <a:noFill/>
          <a:ln>
            <a:noFill/>
          </a:ln>
        </p:spPr>
      </p:pic>
      <p:pic>
        <p:nvPicPr>
          <p:cNvPr id="355" name="Google Shape;355;p39"/>
          <p:cNvPicPr preferRelativeResize="0"/>
          <p:nvPr/>
        </p:nvPicPr>
        <p:blipFill rotWithShape="1">
          <a:blip r:embed="rId4">
            <a:alphaModFix/>
          </a:blip>
          <a:srcRect b="0" l="0" r="0" t="0"/>
          <a:stretch/>
        </p:blipFill>
        <p:spPr>
          <a:xfrm>
            <a:off x="442912" y="4592637"/>
            <a:ext cx="8256587" cy="16557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225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225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0"/>
          <p:cNvSpPr txBox="1"/>
          <p:nvPr/>
        </p:nvSpPr>
        <p:spPr>
          <a:xfrm>
            <a:off x="76200" y="696912"/>
            <a:ext cx="8839200" cy="39354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Figure 11.12 shows an example. The first frame is sent and acknowledged. The second frame is sent, but lost. After time-out, it is resent. The third frame is sent and acknowledged, but the acknowledgment is lost. The frame is resent. However, there is a problem with this scheme. The network layer at the receiver site receives two copies of the third packet, which is not right. In the next section, we will see how we can correct this problem using sequence numbers and acknowledgment numbers.</a:t>
            </a:r>
            <a:endParaRPr/>
          </a:p>
        </p:txBody>
      </p:sp>
      <p:grpSp>
        <p:nvGrpSpPr>
          <p:cNvPr id="362" name="Google Shape;362;p40"/>
          <p:cNvGrpSpPr/>
          <p:nvPr/>
        </p:nvGrpSpPr>
        <p:grpSpPr>
          <a:xfrm>
            <a:off x="0" y="0"/>
            <a:ext cx="9144000" cy="609600"/>
            <a:chOff x="0" y="2448"/>
            <a:chExt cx="5760" cy="384"/>
          </a:xfrm>
        </p:grpSpPr>
        <p:sp>
          <p:nvSpPr>
            <p:cNvPr id="363" name="Google Shape;363;p40"/>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64" name="Google Shape;364;p40"/>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11.3</a:t>
              </a:r>
              <a:endParaRPr/>
            </a:p>
          </p:txBody>
        </p:sp>
      </p:grpSp>
      <p:sp>
        <p:nvSpPr>
          <p:cNvPr id="365" name="Google Shape;365;p4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372" name="Google Shape;372;p41"/>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11.12:  </a:t>
            </a:r>
            <a:r>
              <a:rPr b="1" i="1" lang="en-US" sz="2000" u="none">
                <a:solidFill>
                  <a:schemeClr val="dk1"/>
                </a:solidFill>
                <a:latin typeface="Times"/>
                <a:ea typeface="Times"/>
                <a:cs typeface="Times"/>
                <a:sym typeface="Times"/>
              </a:rPr>
              <a:t>Flow diagram for Example 111.3</a:t>
            </a:r>
            <a:endParaRPr/>
          </a:p>
        </p:txBody>
      </p:sp>
      <p:pic>
        <p:nvPicPr>
          <p:cNvPr id="373" name="Google Shape;373;p41"/>
          <p:cNvPicPr preferRelativeResize="0"/>
          <p:nvPr/>
        </p:nvPicPr>
        <p:blipFill rotWithShape="1">
          <a:blip r:embed="rId3">
            <a:alphaModFix/>
          </a:blip>
          <a:srcRect b="0" l="0" r="0" t="0"/>
          <a:stretch/>
        </p:blipFill>
        <p:spPr>
          <a:xfrm>
            <a:off x="2997200" y="1055687"/>
            <a:ext cx="4851400" cy="5268912"/>
          </a:xfrm>
          <a:prstGeom prst="rect">
            <a:avLst/>
          </a:prstGeom>
          <a:noFill/>
          <a:ln>
            <a:noFill/>
          </a:ln>
        </p:spPr>
      </p:pic>
      <p:pic>
        <p:nvPicPr>
          <p:cNvPr id="374" name="Google Shape;374;p41"/>
          <p:cNvPicPr preferRelativeResize="0"/>
          <p:nvPr/>
        </p:nvPicPr>
        <p:blipFill rotWithShape="1">
          <a:blip r:embed="rId4">
            <a:alphaModFix/>
          </a:blip>
          <a:srcRect b="0" l="0" r="0" t="0"/>
          <a:stretch/>
        </p:blipFill>
        <p:spPr>
          <a:xfrm>
            <a:off x="333375" y="1524000"/>
            <a:ext cx="2063750" cy="1370012"/>
          </a:xfrm>
          <a:prstGeom prst="rect">
            <a:avLst/>
          </a:prstGeom>
          <a:noFill/>
          <a:ln>
            <a:noFill/>
          </a:ln>
        </p:spPr>
      </p:pic>
      <p:pic>
        <p:nvPicPr>
          <p:cNvPr id="375" name="Google Shape;375;p41"/>
          <p:cNvPicPr preferRelativeResize="0"/>
          <p:nvPr/>
        </p:nvPicPr>
        <p:blipFill rotWithShape="1">
          <a:blip r:embed="rId5">
            <a:alphaModFix/>
          </a:blip>
          <a:srcRect b="0" l="0" r="0" t="0"/>
          <a:stretch/>
        </p:blipFill>
        <p:spPr>
          <a:xfrm>
            <a:off x="334962" y="3690937"/>
            <a:ext cx="2060575" cy="12366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4250"/>
                                        <p:tgtEl>
                                          <p:spTgt spid="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822"/>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822"/>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2"/>
          <p:cNvSpPr txBox="1"/>
          <p:nvPr/>
        </p:nvSpPr>
        <p:spPr>
          <a:xfrm>
            <a:off x="76200" y="696912"/>
            <a:ext cx="8839200" cy="265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Figure 11.13 shows how adding sequence numbers and acknowledgment numbers can prevent duplicates. The first frame is sent and acknowledged. The second frame is sent, but lost. After time-out, it is resent. The third frame is sent and acknowledged, but the acknowledgment is lost. The frame is resent.</a:t>
            </a:r>
            <a:endParaRPr/>
          </a:p>
        </p:txBody>
      </p:sp>
      <p:grpSp>
        <p:nvGrpSpPr>
          <p:cNvPr id="382" name="Google Shape;382;p42"/>
          <p:cNvGrpSpPr/>
          <p:nvPr/>
        </p:nvGrpSpPr>
        <p:grpSpPr>
          <a:xfrm>
            <a:off x="0" y="0"/>
            <a:ext cx="9144000" cy="609600"/>
            <a:chOff x="0" y="2448"/>
            <a:chExt cx="5760" cy="384"/>
          </a:xfrm>
        </p:grpSpPr>
        <p:sp>
          <p:nvSpPr>
            <p:cNvPr id="383" name="Google Shape;383;p42"/>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84" name="Google Shape;384;p42"/>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11.4</a:t>
              </a:r>
              <a:endParaRPr/>
            </a:p>
          </p:txBody>
        </p:sp>
      </p:grpSp>
      <p:sp>
        <p:nvSpPr>
          <p:cNvPr id="385" name="Google Shape;385;p4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392" name="Google Shape;392;p43"/>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11.13:  </a:t>
            </a:r>
            <a:r>
              <a:rPr b="1" i="1" lang="en-US" sz="2000" u="none">
                <a:solidFill>
                  <a:schemeClr val="dk1"/>
                </a:solidFill>
                <a:latin typeface="Times"/>
                <a:ea typeface="Times"/>
                <a:cs typeface="Times"/>
                <a:sym typeface="Times"/>
              </a:rPr>
              <a:t>Flow diagram for Example 111.4 </a:t>
            </a:r>
            <a:endParaRPr/>
          </a:p>
        </p:txBody>
      </p:sp>
      <p:pic>
        <p:nvPicPr>
          <p:cNvPr id="393" name="Google Shape;393;p43"/>
          <p:cNvPicPr preferRelativeResize="0"/>
          <p:nvPr/>
        </p:nvPicPr>
        <p:blipFill rotWithShape="1">
          <a:blip r:embed="rId3">
            <a:alphaModFix/>
          </a:blip>
          <a:srcRect b="0" l="0" r="0" t="0"/>
          <a:stretch/>
        </p:blipFill>
        <p:spPr>
          <a:xfrm>
            <a:off x="2895600" y="1219200"/>
            <a:ext cx="4851400" cy="5278437"/>
          </a:xfrm>
          <a:prstGeom prst="rect">
            <a:avLst/>
          </a:prstGeom>
          <a:noFill/>
          <a:ln>
            <a:noFill/>
          </a:ln>
        </p:spPr>
      </p:pic>
      <p:pic>
        <p:nvPicPr>
          <p:cNvPr id="394" name="Google Shape;394;p43"/>
          <p:cNvPicPr preferRelativeResize="0"/>
          <p:nvPr/>
        </p:nvPicPr>
        <p:blipFill rotWithShape="1">
          <a:blip r:embed="rId4">
            <a:alphaModFix/>
          </a:blip>
          <a:srcRect b="0" l="0" r="0" t="0"/>
          <a:stretch/>
        </p:blipFill>
        <p:spPr>
          <a:xfrm>
            <a:off x="304800" y="1600200"/>
            <a:ext cx="2063750" cy="1370012"/>
          </a:xfrm>
          <a:prstGeom prst="rect">
            <a:avLst/>
          </a:prstGeom>
          <a:noFill/>
          <a:ln>
            <a:noFill/>
          </a:ln>
        </p:spPr>
      </p:pic>
      <p:pic>
        <p:nvPicPr>
          <p:cNvPr id="395" name="Google Shape;395;p43"/>
          <p:cNvPicPr preferRelativeResize="0"/>
          <p:nvPr/>
        </p:nvPicPr>
        <p:blipFill rotWithShape="1">
          <a:blip r:embed="rId5">
            <a:alphaModFix/>
          </a:blip>
          <a:srcRect b="0" l="0" r="0" t="0"/>
          <a:stretch/>
        </p:blipFill>
        <p:spPr>
          <a:xfrm>
            <a:off x="312737" y="3240087"/>
            <a:ext cx="2128837" cy="1236662"/>
          </a:xfrm>
          <a:prstGeom prst="rect">
            <a:avLst/>
          </a:prstGeom>
          <a:noFill/>
          <a:ln>
            <a:noFill/>
          </a:ln>
        </p:spPr>
      </p:pic>
      <p:pic>
        <p:nvPicPr>
          <p:cNvPr id="396" name="Google Shape;396;p43"/>
          <p:cNvPicPr preferRelativeResize="0"/>
          <p:nvPr/>
        </p:nvPicPr>
        <p:blipFill rotWithShape="1">
          <a:blip r:embed="rId6">
            <a:alphaModFix/>
          </a:blip>
          <a:srcRect b="0" l="0" r="0" t="0"/>
          <a:stretch/>
        </p:blipFill>
        <p:spPr>
          <a:xfrm>
            <a:off x="312737" y="4876800"/>
            <a:ext cx="1798637" cy="113506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403" name="Google Shape;403;p44"/>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04" name="Google Shape;404;p4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05" name="Google Shape;405;p44"/>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06" name="Google Shape;406;p4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07" name="Google Shape;407;p4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08" name="Google Shape;408;p44"/>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09" name="Google Shape;409;p4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10" name="Google Shape;410;p44"/>
          <p:cNvSpPr txBox="1"/>
          <p:nvPr/>
        </p:nvSpPr>
        <p:spPr>
          <a:xfrm>
            <a:off x="1143000" y="0"/>
            <a:ext cx="413543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11.2.3  Piggybacking</a:t>
            </a:r>
            <a:endParaRPr/>
          </a:p>
        </p:txBody>
      </p:sp>
      <p:sp>
        <p:nvSpPr>
          <p:cNvPr id="411" name="Google Shape;411;p44"/>
          <p:cNvSpPr txBox="1"/>
          <p:nvPr/>
        </p:nvSpPr>
        <p:spPr>
          <a:xfrm>
            <a:off x="381000" y="1293812"/>
            <a:ext cx="7924800" cy="39354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The two protocols we discussed in this section are designed for unidirectional communication, in which data is flowing only in one direction although the acknowledgment may travel in the other direction. Protocols have been designed in the past to allow data to flow in both directions. However, to make the communication more efficient, the data in one direction is piggybacked with the acknowledgment in the other direction.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Google Shape;112;p18"/>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3" name="Google Shape;113;p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4" name="Google Shape;114;p18"/>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5" name="Google Shape;115;p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6" name="Google Shape;116;p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7" name="Google Shape;117;p18"/>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8" name="Google Shape;118;p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9" name="Google Shape;119;p18"/>
          <p:cNvSpPr txBox="1"/>
          <p:nvPr/>
        </p:nvSpPr>
        <p:spPr>
          <a:xfrm>
            <a:off x="1066800" y="-76200"/>
            <a:ext cx="490378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Arial"/>
              <a:buNone/>
            </a:pPr>
            <a:r>
              <a:rPr b="1" i="0" lang="en-US" sz="3600" u="none">
                <a:solidFill>
                  <a:srgbClr val="FF0000"/>
                </a:solidFill>
                <a:latin typeface="Arial"/>
                <a:ea typeface="Arial"/>
                <a:cs typeface="Arial"/>
                <a:sym typeface="Arial"/>
              </a:rPr>
              <a:t>Chapter 11: Objective</a:t>
            </a:r>
            <a:endParaRPr/>
          </a:p>
        </p:txBody>
      </p:sp>
      <p:sp>
        <p:nvSpPr>
          <p:cNvPr id="120" name="Google Shape;120;p18"/>
          <p:cNvSpPr txBox="1"/>
          <p:nvPr/>
        </p:nvSpPr>
        <p:spPr>
          <a:xfrm>
            <a:off x="152400" y="1447800"/>
            <a:ext cx="8991600" cy="3429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0000"/>
              </a:buClr>
              <a:buSzPts val="3200"/>
              <a:buFont typeface="Times"/>
              <a:buNone/>
            </a:pPr>
            <a:r>
              <a:rPr b="1" i="1" lang="en-US" sz="3200" u="none">
                <a:solidFill>
                  <a:srgbClr val="FF0000"/>
                </a:solidFill>
                <a:latin typeface="Times"/>
                <a:ea typeface="Times"/>
                <a:cs typeface="Times"/>
                <a:sym typeface="Times"/>
              </a:rPr>
              <a:t> </a:t>
            </a:r>
            <a:endParaRPr/>
          </a:p>
          <a:p>
            <a:pPr indent="0" lvl="0" marL="0" marR="0" rtl="0" algn="just">
              <a:lnSpc>
                <a:spcPct val="150000"/>
              </a:lnSpc>
              <a:spcBef>
                <a:spcPts val="0"/>
              </a:spcBef>
              <a:spcAft>
                <a:spcPts val="0"/>
              </a:spcAft>
              <a:buClr>
                <a:schemeClr val="dk1"/>
              </a:buClr>
              <a:buSzPts val="2400"/>
              <a:buFont typeface="Arial"/>
              <a:buNone/>
            </a:pPr>
            <a:r>
              <a:t/>
            </a:r>
            <a:endParaRPr b="1" i="1" sz="2400" u="none">
              <a:solidFill>
                <a:srgbClr val="FF0000"/>
              </a:solidFill>
              <a:latin typeface="Aharoni"/>
              <a:ea typeface="Aharoni"/>
              <a:cs typeface="Aharoni"/>
              <a:sym typeface="Aharoni"/>
            </a:endParaRPr>
          </a:p>
          <a:p>
            <a:pPr indent="0" lvl="0" marL="0" marR="0" rtl="0" algn="just">
              <a:lnSpc>
                <a:spcPct val="150000"/>
              </a:lnSpc>
              <a:spcBef>
                <a:spcPts val="0"/>
              </a:spcBef>
              <a:spcAft>
                <a:spcPts val="0"/>
              </a:spcAft>
              <a:buClr>
                <a:schemeClr val="dk1"/>
              </a:buClr>
              <a:buSzPts val="2400"/>
              <a:buFont typeface="Arial"/>
              <a:buNone/>
            </a:pPr>
            <a:r>
              <a:t/>
            </a:r>
            <a:endParaRPr b="1" i="1" sz="2400" u="none">
              <a:solidFill>
                <a:srgbClr val="FF0000"/>
              </a:solidFill>
              <a:latin typeface="Times"/>
              <a:ea typeface="Times"/>
              <a:cs typeface="Times"/>
              <a:sym typeface="Times"/>
            </a:endParaRPr>
          </a:p>
          <a:p>
            <a:pPr indent="0" lvl="0" marL="0" marR="0" rtl="0" algn="just">
              <a:lnSpc>
                <a:spcPct val="150000"/>
              </a:lnSpc>
              <a:spcBef>
                <a:spcPts val="1200"/>
              </a:spcBef>
              <a:spcAft>
                <a:spcPts val="0"/>
              </a:spcAft>
              <a:buClr>
                <a:srgbClr val="FF0000"/>
              </a:buClr>
              <a:buSzPts val="2400"/>
              <a:buFont typeface="Palatino"/>
              <a:buNone/>
            </a:pPr>
            <a:br>
              <a:rPr b="1" i="0" lang="en-US" sz="2400" u="none">
                <a:solidFill>
                  <a:srgbClr val="FF0000"/>
                </a:solidFill>
                <a:latin typeface="Palatino"/>
                <a:ea typeface="Palatino"/>
                <a:cs typeface="Palatino"/>
                <a:sym typeface="Palatino"/>
              </a:rPr>
            </a:br>
            <a:endParaRPr/>
          </a:p>
        </p:txBody>
      </p:sp>
      <p:sp>
        <p:nvSpPr>
          <p:cNvPr id="121" name="Google Shape;121;p18"/>
          <p:cNvSpPr txBox="1"/>
          <p:nvPr/>
        </p:nvSpPr>
        <p:spPr>
          <a:xfrm>
            <a:off x="98425" y="1371600"/>
            <a:ext cx="8686800" cy="40386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 The first section discusses the general services provided by the DLC sublayer. It first describes framing and two types of frames used in this sublayer. The section then discusses flow and error control. Finally, the section explains that a DLC protocol can be either connectionless or connection-oriented..</a:t>
            </a:r>
            <a:endParaRPr/>
          </a:p>
          <a:p>
            <a:pPr indent="-342900" lvl="0" marL="342900" marR="0" rtl="0" algn="just">
              <a:lnSpc>
                <a:spcPct val="100000"/>
              </a:lnSpc>
              <a:spcBef>
                <a:spcPts val="240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The second section discusses some simple and common data-link protocols that are implemented at the DLC sublayer. The section first describes the Simple Protocol. It then explains the Stop-and-Wait Protocol.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1">
                                            <p:txEl>
                                              <p:pRg end="0" st="0"/>
                                            </p:txEl>
                                          </p:spTgt>
                                        </p:tgtEl>
                                        <p:attrNameLst>
                                          <p:attrName>style.visibility</p:attrName>
                                        </p:attrNameLst>
                                      </p:cBhvr>
                                      <p:to>
                                        <p:strVal val="visible"/>
                                      </p:to>
                                    </p:set>
                                    <p:anim calcmode="lin" valueType="num">
                                      <p:cBhvr additive="base">
                                        <p:cTn dur="1000"/>
                                        <p:tgtEl>
                                          <p:spTgt spid="121">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21">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1">
                                            <p:txEl>
                                              <p:pRg end="1" st="1"/>
                                            </p:txEl>
                                          </p:spTgt>
                                        </p:tgtEl>
                                        <p:attrNameLst>
                                          <p:attrName>style.visibility</p:attrName>
                                        </p:attrNameLst>
                                      </p:cBhvr>
                                      <p:to>
                                        <p:strVal val="visible"/>
                                      </p:to>
                                    </p:set>
                                    <p:anim calcmode="lin" valueType="num">
                                      <p:cBhvr additive="base">
                                        <p:cTn dur="1000"/>
                                        <p:tgtEl>
                                          <p:spTgt spid="121">
                                            <p:txEl>
                                              <p:pRg end="1" st="1"/>
                                            </p:txEl>
                                          </p:spTgt>
                                        </p:tgtEl>
                                        <p:attrNameLst>
                                          <p:attrName>ppt_w</p:attrName>
                                        </p:attrNameLst>
                                      </p:cBhvr>
                                      <p:tavLst>
                                        <p:tav fmla="" tm="0">
                                          <p:val>
                                            <p:strVal val="0"/>
                                          </p:val>
                                        </p:tav>
                                        <p:tav fmla="" tm="100000">
                                          <p:val>
                                            <p:strVal val="#ppt_w"/>
                                          </p:val>
                                        </p:tav>
                                      </p:tavLst>
                                    </p:anim>
                                    <p:anim calcmode="lin" valueType="num">
                                      <p:cBhvr additive="base">
                                        <p:cTn dur="1000"/>
                                        <p:tgtEl>
                                          <p:spTgt spid="121">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418" name="Google Shape;418;p45"/>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19" name="Google Shape;419;p45"/>
          <p:cNvSpPr txBox="1"/>
          <p:nvPr/>
        </p:nvSpPr>
        <p:spPr>
          <a:xfrm>
            <a:off x="228600" y="406400"/>
            <a:ext cx="2408237" cy="579437"/>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11-3   HDLC</a:t>
            </a:r>
            <a:endParaRPr/>
          </a:p>
        </p:txBody>
      </p:sp>
      <p:sp>
        <p:nvSpPr>
          <p:cNvPr id="420" name="Google Shape;420;p45"/>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21" name="Google Shape;421;p45"/>
          <p:cNvSpPr txBox="1"/>
          <p:nvPr/>
        </p:nvSpPr>
        <p:spPr>
          <a:xfrm>
            <a:off x="152400" y="1689100"/>
            <a:ext cx="8839200" cy="44783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200"/>
              <a:buFont typeface="Times"/>
              <a:buNone/>
            </a:pPr>
            <a:r>
              <a:rPr b="1" i="1" lang="en-US" sz="3200" u="none">
                <a:solidFill>
                  <a:srgbClr val="000000"/>
                </a:solidFill>
                <a:latin typeface="Times"/>
                <a:ea typeface="Times"/>
                <a:cs typeface="Times"/>
                <a:sym typeface="Times"/>
              </a:rPr>
              <a:t>High-level Data Link Control (HDLC) is a bit -oriented protocol for communication over point-to-point and multipoint links. It implements the Stop-and-Wait protocol we discussed earlier. Although this protocol is more a theoretical issue than practical, most of the concept defined in this protocol is the basis for other practical protocols such as</a:t>
            </a:r>
            <a:endParaRPr/>
          </a:p>
          <a:p>
            <a:pPr indent="0" lvl="0" marL="0" marR="0" rtl="0" algn="just">
              <a:lnSpc>
                <a:spcPct val="100000"/>
              </a:lnSpc>
              <a:spcBef>
                <a:spcPts val="0"/>
              </a:spcBef>
              <a:spcAft>
                <a:spcPts val="0"/>
              </a:spcAft>
              <a:buClr>
                <a:srgbClr val="000000"/>
              </a:buClr>
              <a:buSzPts val="3200"/>
              <a:buFont typeface="Times"/>
              <a:buNone/>
            </a:pPr>
            <a:r>
              <a:rPr b="1" i="1" lang="en-US" sz="3200" u="none">
                <a:solidFill>
                  <a:srgbClr val="000000"/>
                </a:solidFill>
                <a:latin typeface="Times"/>
                <a:ea typeface="Times"/>
                <a:cs typeface="Times"/>
                <a:sym typeface="Times"/>
              </a:rPr>
              <a:t>PPP, Ethernet, or wireless LANs.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428" name="Google Shape;428;p46"/>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29" name="Google Shape;429;p4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30" name="Google Shape;430;p46"/>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31" name="Google Shape;431;p4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32" name="Google Shape;432;p4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33" name="Google Shape;433;p46"/>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34" name="Google Shape;434;p4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35" name="Google Shape;435;p46"/>
          <p:cNvSpPr txBox="1"/>
          <p:nvPr/>
        </p:nvSpPr>
        <p:spPr>
          <a:xfrm>
            <a:off x="1143000" y="0"/>
            <a:ext cx="456565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11.3.1  Transfer Modes</a:t>
            </a:r>
            <a:endParaRPr/>
          </a:p>
        </p:txBody>
      </p:sp>
      <p:sp>
        <p:nvSpPr>
          <p:cNvPr id="436" name="Google Shape;436;p46"/>
          <p:cNvSpPr txBox="1"/>
          <p:nvPr/>
        </p:nvSpPr>
        <p:spPr>
          <a:xfrm>
            <a:off x="381000" y="1293812"/>
            <a:ext cx="7924800" cy="18002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HDLC provides two common transfer modes that can be used in different configurations: normal response mode (NRM) and asynchronous balanced mode (ABM).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443" name="Google Shape;443;p47"/>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11.14:  </a:t>
            </a:r>
            <a:r>
              <a:rPr b="1" i="1" lang="en-US" sz="2000" u="none">
                <a:solidFill>
                  <a:schemeClr val="dk1"/>
                </a:solidFill>
                <a:latin typeface="Times"/>
                <a:ea typeface="Times"/>
                <a:cs typeface="Times"/>
                <a:sym typeface="Times"/>
              </a:rPr>
              <a:t>Normal response mode</a:t>
            </a:r>
            <a:endParaRPr/>
          </a:p>
        </p:txBody>
      </p:sp>
      <p:pic>
        <p:nvPicPr>
          <p:cNvPr id="444" name="Google Shape;444;p47"/>
          <p:cNvPicPr preferRelativeResize="0"/>
          <p:nvPr/>
        </p:nvPicPr>
        <p:blipFill rotWithShape="1">
          <a:blip r:embed="rId3">
            <a:alphaModFix/>
          </a:blip>
          <a:srcRect b="0" l="0" r="0" t="0"/>
          <a:stretch/>
        </p:blipFill>
        <p:spPr>
          <a:xfrm>
            <a:off x="512762" y="1512887"/>
            <a:ext cx="8097837" cy="1311275"/>
          </a:xfrm>
          <a:prstGeom prst="rect">
            <a:avLst/>
          </a:prstGeom>
          <a:noFill/>
          <a:ln>
            <a:noFill/>
          </a:ln>
        </p:spPr>
      </p:pic>
      <p:pic>
        <p:nvPicPr>
          <p:cNvPr id="445" name="Google Shape;445;p47"/>
          <p:cNvPicPr preferRelativeResize="0"/>
          <p:nvPr/>
        </p:nvPicPr>
        <p:blipFill rotWithShape="1">
          <a:blip r:embed="rId4">
            <a:alphaModFix/>
          </a:blip>
          <a:srcRect b="0" l="0" r="0" t="0"/>
          <a:stretch/>
        </p:blipFill>
        <p:spPr>
          <a:xfrm>
            <a:off x="512762" y="4724400"/>
            <a:ext cx="8174037" cy="1382712"/>
          </a:xfrm>
          <a:prstGeom prst="rect">
            <a:avLst/>
          </a:prstGeom>
          <a:noFill/>
          <a:ln>
            <a:noFill/>
          </a:ln>
        </p:spPr>
      </p:pic>
      <p:pic>
        <p:nvPicPr>
          <p:cNvPr id="446" name="Google Shape;446;p47"/>
          <p:cNvPicPr preferRelativeResize="0"/>
          <p:nvPr/>
        </p:nvPicPr>
        <p:blipFill rotWithShape="1">
          <a:blip r:embed="rId5">
            <a:alphaModFix/>
          </a:blip>
          <a:srcRect b="0" l="0" r="0" t="0"/>
          <a:stretch/>
        </p:blipFill>
        <p:spPr>
          <a:xfrm>
            <a:off x="1676400" y="1676400"/>
            <a:ext cx="1600200" cy="323850"/>
          </a:xfrm>
          <a:prstGeom prst="rect">
            <a:avLst/>
          </a:prstGeom>
          <a:noFill/>
          <a:ln>
            <a:noFill/>
          </a:ln>
        </p:spPr>
      </p:pic>
      <p:pic>
        <p:nvPicPr>
          <p:cNvPr id="447" name="Google Shape;447;p47"/>
          <p:cNvPicPr preferRelativeResize="0"/>
          <p:nvPr/>
        </p:nvPicPr>
        <p:blipFill rotWithShape="1">
          <a:blip r:embed="rId5">
            <a:alphaModFix/>
          </a:blip>
          <a:srcRect b="0" l="0" r="0" t="0"/>
          <a:stretch/>
        </p:blipFill>
        <p:spPr>
          <a:xfrm>
            <a:off x="1676400" y="4748212"/>
            <a:ext cx="1600200" cy="323850"/>
          </a:xfrm>
          <a:prstGeom prst="rect">
            <a:avLst/>
          </a:prstGeom>
          <a:noFill/>
          <a:ln>
            <a:noFill/>
          </a:ln>
        </p:spPr>
      </p:pic>
      <p:pic>
        <p:nvPicPr>
          <p:cNvPr id="448" name="Google Shape;448;p47"/>
          <p:cNvPicPr preferRelativeResize="0"/>
          <p:nvPr/>
        </p:nvPicPr>
        <p:blipFill rotWithShape="1">
          <a:blip r:embed="rId6">
            <a:alphaModFix/>
          </a:blip>
          <a:srcRect b="0" l="0" r="0" t="0"/>
          <a:stretch/>
        </p:blipFill>
        <p:spPr>
          <a:xfrm>
            <a:off x="4413250" y="5576887"/>
            <a:ext cx="1562100" cy="323850"/>
          </a:xfrm>
          <a:prstGeom prst="rect">
            <a:avLst/>
          </a:prstGeom>
          <a:noFill/>
          <a:ln>
            <a:noFill/>
          </a:ln>
        </p:spPr>
      </p:pic>
      <p:pic>
        <p:nvPicPr>
          <p:cNvPr id="449" name="Google Shape;449;p47"/>
          <p:cNvPicPr preferRelativeResize="0"/>
          <p:nvPr/>
        </p:nvPicPr>
        <p:blipFill rotWithShape="1">
          <a:blip r:embed="rId6">
            <a:alphaModFix/>
          </a:blip>
          <a:srcRect b="0" l="0" r="0" t="0"/>
          <a:stretch/>
        </p:blipFill>
        <p:spPr>
          <a:xfrm>
            <a:off x="6745287" y="5548312"/>
            <a:ext cx="1560512" cy="323850"/>
          </a:xfrm>
          <a:prstGeom prst="rect">
            <a:avLst/>
          </a:prstGeom>
          <a:noFill/>
          <a:ln>
            <a:noFill/>
          </a:ln>
        </p:spPr>
      </p:pic>
      <p:pic>
        <p:nvPicPr>
          <p:cNvPr id="450" name="Google Shape;450;p47"/>
          <p:cNvPicPr preferRelativeResize="0"/>
          <p:nvPr/>
        </p:nvPicPr>
        <p:blipFill rotWithShape="1">
          <a:blip r:embed="rId6">
            <a:alphaModFix/>
          </a:blip>
          <a:srcRect b="0" l="0" r="0" t="0"/>
          <a:stretch/>
        </p:blipFill>
        <p:spPr>
          <a:xfrm>
            <a:off x="6745287" y="2362200"/>
            <a:ext cx="1560512" cy="323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457" name="Google Shape;457;p48"/>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11.15:  </a:t>
            </a:r>
            <a:r>
              <a:rPr b="1" i="1" lang="en-US" sz="2000" u="none">
                <a:solidFill>
                  <a:schemeClr val="dk1"/>
                </a:solidFill>
                <a:latin typeface="Times"/>
                <a:ea typeface="Times"/>
                <a:cs typeface="Times"/>
                <a:sym typeface="Times"/>
              </a:rPr>
              <a:t>Asynchronous balanced mode</a:t>
            </a:r>
            <a:endParaRPr/>
          </a:p>
        </p:txBody>
      </p:sp>
      <p:pic>
        <p:nvPicPr>
          <p:cNvPr id="458" name="Google Shape;458;p48"/>
          <p:cNvPicPr preferRelativeResize="0"/>
          <p:nvPr/>
        </p:nvPicPr>
        <p:blipFill rotWithShape="1">
          <a:blip r:embed="rId3">
            <a:alphaModFix/>
          </a:blip>
          <a:srcRect b="0" l="0" r="0" t="0"/>
          <a:stretch/>
        </p:blipFill>
        <p:spPr>
          <a:xfrm>
            <a:off x="152400" y="2819400"/>
            <a:ext cx="8626475" cy="1036637"/>
          </a:xfrm>
          <a:prstGeom prst="rect">
            <a:avLst/>
          </a:prstGeom>
          <a:noFill/>
          <a:ln>
            <a:noFill/>
          </a:ln>
        </p:spPr>
      </p:pic>
      <p:pic>
        <p:nvPicPr>
          <p:cNvPr id="459" name="Google Shape;459;p48"/>
          <p:cNvPicPr preferRelativeResize="0"/>
          <p:nvPr/>
        </p:nvPicPr>
        <p:blipFill rotWithShape="1">
          <a:blip r:embed="rId4">
            <a:alphaModFix/>
          </a:blip>
          <a:srcRect b="0" l="0" r="0" t="0"/>
          <a:stretch/>
        </p:blipFill>
        <p:spPr>
          <a:xfrm>
            <a:off x="1066800" y="3336925"/>
            <a:ext cx="2330450" cy="347662"/>
          </a:xfrm>
          <a:prstGeom prst="rect">
            <a:avLst/>
          </a:prstGeom>
          <a:noFill/>
          <a:ln>
            <a:noFill/>
          </a:ln>
        </p:spPr>
      </p:pic>
      <p:pic>
        <p:nvPicPr>
          <p:cNvPr id="460" name="Google Shape;460;p48"/>
          <p:cNvPicPr preferRelativeResize="0"/>
          <p:nvPr/>
        </p:nvPicPr>
        <p:blipFill rotWithShape="1">
          <a:blip r:embed="rId5">
            <a:alphaModFix/>
          </a:blip>
          <a:srcRect b="0" l="0" r="0" t="0"/>
          <a:stretch/>
        </p:blipFill>
        <p:spPr>
          <a:xfrm>
            <a:off x="6172200" y="4059237"/>
            <a:ext cx="2273300" cy="346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467" name="Google Shape;467;p49"/>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68" name="Google Shape;468;p4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69" name="Google Shape;469;p49"/>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70" name="Google Shape;470;p4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71" name="Google Shape;471;p4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72" name="Google Shape;472;p49"/>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73" name="Google Shape;473;p4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74" name="Google Shape;474;p49"/>
          <p:cNvSpPr txBox="1"/>
          <p:nvPr/>
        </p:nvSpPr>
        <p:spPr>
          <a:xfrm>
            <a:off x="1143000" y="0"/>
            <a:ext cx="3236912"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11.3.2  Framing</a:t>
            </a:r>
            <a:endParaRPr/>
          </a:p>
        </p:txBody>
      </p:sp>
      <p:sp>
        <p:nvSpPr>
          <p:cNvPr id="475" name="Google Shape;475;p49"/>
          <p:cNvSpPr txBox="1"/>
          <p:nvPr/>
        </p:nvSpPr>
        <p:spPr>
          <a:xfrm>
            <a:off x="381000" y="1293812"/>
            <a:ext cx="7924800" cy="222726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To provide the flexibility necessary to support all the options possible in the modes and configurations just described, HDLC defines three types of frames: information frames (I-frames), supervisory frames (S-frames), and unnumbered frames (U-frames).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482" name="Google Shape;482;p50"/>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11.16:  </a:t>
            </a:r>
            <a:r>
              <a:rPr b="1" i="1" lang="en-US" sz="2000" u="none">
                <a:solidFill>
                  <a:schemeClr val="dk1"/>
                </a:solidFill>
                <a:latin typeface="Times"/>
                <a:ea typeface="Times"/>
                <a:cs typeface="Times"/>
                <a:sym typeface="Times"/>
              </a:rPr>
              <a:t>HDLC frames</a:t>
            </a:r>
            <a:endParaRPr/>
          </a:p>
        </p:txBody>
      </p:sp>
      <p:pic>
        <p:nvPicPr>
          <p:cNvPr id="483" name="Google Shape;483;p50"/>
          <p:cNvPicPr preferRelativeResize="0"/>
          <p:nvPr/>
        </p:nvPicPr>
        <p:blipFill rotWithShape="1">
          <a:blip r:embed="rId3">
            <a:alphaModFix/>
          </a:blip>
          <a:srcRect b="0" l="0" r="0" t="0"/>
          <a:stretch/>
        </p:blipFill>
        <p:spPr>
          <a:xfrm>
            <a:off x="914400" y="1600200"/>
            <a:ext cx="7391400" cy="574675"/>
          </a:xfrm>
          <a:prstGeom prst="rect">
            <a:avLst/>
          </a:prstGeom>
          <a:noFill/>
          <a:ln>
            <a:noFill/>
          </a:ln>
        </p:spPr>
      </p:pic>
      <p:pic>
        <p:nvPicPr>
          <p:cNvPr id="484" name="Google Shape;484;p50"/>
          <p:cNvPicPr preferRelativeResize="0"/>
          <p:nvPr/>
        </p:nvPicPr>
        <p:blipFill rotWithShape="1">
          <a:blip r:embed="rId4">
            <a:alphaModFix/>
          </a:blip>
          <a:srcRect b="0" l="0" r="0" t="0"/>
          <a:stretch/>
        </p:blipFill>
        <p:spPr>
          <a:xfrm>
            <a:off x="914400" y="3294062"/>
            <a:ext cx="5307012" cy="574675"/>
          </a:xfrm>
          <a:prstGeom prst="rect">
            <a:avLst/>
          </a:prstGeom>
          <a:noFill/>
          <a:ln>
            <a:noFill/>
          </a:ln>
        </p:spPr>
      </p:pic>
      <p:pic>
        <p:nvPicPr>
          <p:cNvPr id="485" name="Google Shape;485;p50"/>
          <p:cNvPicPr preferRelativeResize="0"/>
          <p:nvPr/>
        </p:nvPicPr>
        <p:blipFill rotWithShape="1">
          <a:blip r:embed="rId5">
            <a:alphaModFix/>
          </a:blip>
          <a:srcRect b="0" l="0" r="0" t="0"/>
          <a:stretch/>
        </p:blipFill>
        <p:spPr>
          <a:xfrm>
            <a:off x="914400" y="4987925"/>
            <a:ext cx="7446962" cy="574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83"/>
                                        </p:tgtEl>
                                        <p:attrNameLst>
                                          <p:attrName>style.visibility</p:attrName>
                                        </p:attrNameLst>
                                      </p:cBhvr>
                                      <p:to>
                                        <p:strVal val="visible"/>
                                      </p:to>
                                    </p:set>
                                    <p:anim calcmode="lin" valueType="num">
                                      <p:cBhvr additive="base">
                                        <p:cTn dur="500"/>
                                        <p:tgtEl>
                                          <p:spTgt spid="483"/>
                                        </p:tgtEl>
                                        <p:attrNameLst>
                                          <p:attrName>ppt_w</p:attrName>
                                        </p:attrNameLst>
                                      </p:cBhvr>
                                      <p:tavLst>
                                        <p:tav fmla="" tm="0">
                                          <p:val>
                                            <p:strVal val="0"/>
                                          </p:val>
                                        </p:tav>
                                        <p:tav fmla="" tm="100000">
                                          <p:val>
                                            <p:strVal val="#ppt_w"/>
                                          </p:val>
                                        </p:tav>
                                      </p:tavLst>
                                    </p:anim>
                                    <p:anim calcmode="lin" valueType="num">
                                      <p:cBhvr additive="base">
                                        <p:cTn dur="500"/>
                                        <p:tgtEl>
                                          <p:spTgt spid="48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84"/>
                                        </p:tgtEl>
                                        <p:attrNameLst>
                                          <p:attrName>style.visibility</p:attrName>
                                        </p:attrNameLst>
                                      </p:cBhvr>
                                      <p:to>
                                        <p:strVal val="visible"/>
                                      </p:to>
                                    </p:set>
                                    <p:anim calcmode="lin" valueType="num">
                                      <p:cBhvr additive="base">
                                        <p:cTn dur="500"/>
                                        <p:tgtEl>
                                          <p:spTgt spid="484"/>
                                        </p:tgtEl>
                                        <p:attrNameLst>
                                          <p:attrName>ppt_w</p:attrName>
                                        </p:attrNameLst>
                                      </p:cBhvr>
                                      <p:tavLst>
                                        <p:tav fmla="" tm="0">
                                          <p:val>
                                            <p:strVal val="0"/>
                                          </p:val>
                                        </p:tav>
                                        <p:tav fmla="" tm="100000">
                                          <p:val>
                                            <p:strVal val="#ppt_w"/>
                                          </p:val>
                                        </p:tav>
                                      </p:tavLst>
                                    </p:anim>
                                    <p:anim calcmode="lin" valueType="num">
                                      <p:cBhvr additive="base">
                                        <p:cTn dur="500"/>
                                        <p:tgtEl>
                                          <p:spTgt spid="48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85"/>
                                        </p:tgtEl>
                                        <p:attrNameLst>
                                          <p:attrName>style.visibility</p:attrName>
                                        </p:attrNameLst>
                                      </p:cBhvr>
                                      <p:to>
                                        <p:strVal val="visible"/>
                                      </p:to>
                                    </p:set>
                                    <p:anim calcmode="lin" valueType="num">
                                      <p:cBhvr additive="base">
                                        <p:cTn dur="500"/>
                                        <p:tgtEl>
                                          <p:spTgt spid="485"/>
                                        </p:tgtEl>
                                        <p:attrNameLst>
                                          <p:attrName>ppt_w</p:attrName>
                                        </p:attrNameLst>
                                      </p:cBhvr>
                                      <p:tavLst>
                                        <p:tav fmla="" tm="0">
                                          <p:val>
                                            <p:strVal val="0"/>
                                          </p:val>
                                        </p:tav>
                                        <p:tav fmla="" tm="100000">
                                          <p:val>
                                            <p:strVal val="#ppt_w"/>
                                          </p:val>
                                        </p:tav>
                                      </p:tavLst>
                                    </p:anim>
                                    <p:anim calcmode="lin" valueType="num">
                                      <p:cBhvr additive="base">
                                        <p:cTn dur="500"/>
                                        <p:tgtEl>
                                          <p:spTgt spid="48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492" name="Google Shape;492;p51"/>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11.17:  </a:t>
            </a:r>
            <a:r>
              <a:rPr b="1" i="1" lang="en-US" sz="2000" u="none">
                <a:solidFill>
                  <a:schemeClr val="dk1"/>
                </a:solidFill>
                <a:latin typeface="Times"/>
                <a:ea typeface="Times"/>
                <a:cs typeface="Times"/>
                <a:sym typeface="Times"/>
              </a:rPr>
              <a:t>Control field format for the different frame types</a:t>
            </a:r>
            <a:endParaRPr/>
          </a:p>
        </p:txBody>
      </p:sp>
      <p:pic>
        <p:nvPicPr>
          <p:cNvPr id="493" name="Google Shape;493;p51"/>
          <p:cNvPicPr preferRelativeResize="0"/>
          <p:nvPr/>
        </p:nvPicPr>
        <p:blipFill rotWithShape="1">
          <a:blip r:embed="rId3">
            <a:alphaModFix/>
          </a:blip>
          <a:srcRect b="0" l="0" r="0" t="0"/>
          <a:stretch/>
        </p:blipFill>
        <p:spPr>
          <a:xfrm>
            <a:off x="990600" y="914400"/>
            <a:ext cx="3827462" cy="1447800"/>
          </a:xfrm>
          <a:prstGeom prst="rect">
            <a:avLst/>
          </a:prstGeom>
          <a:noFill/>
          <a:ln>
            <a:noFill/>
          </a:ln>
        </p:spPr>
      </p:pic>
      <p:pic>
        <p:nvPicPr>
          <p:cNvPr id="494" name="Google Shape;494;p51"/>
          <p:cNvPicPr preferRelativeResize="0"/>
          <p:nvPr/>
        </p:nvPicPr>
        <p:blipFill rotWithShape="1">
          <a:blip r:embed="rId4">
            <a:alphaModFix/>
          </a:blip>
          <a:srcRect b="0" l="0" r="0" t="0"/>
          <a:stretch/>
        </p:blipFill>
        <p:spPr>
          <a:xfrm>
            <a:off x="4630737" y="2819400"/>
            <a:ext cx="3827462" cy="1447800"/>
          </a:xfrm>
          <a:prstGeom prst="rect">
            <a:avLst/>
          </a:prstGeom>
          <a:noFill/>
          <a:ln>
            <a:noFill/>
          </a:ln>
        </p:spPr>
      </p:pic>
      <p:pic>
        <p:nvPicPr>
          <p:cNvPr id="495" name="Google Shape;495;p51"/>
          <p:cNvPicPr preferRelativeResize="0"/>
          <p:nvPr/>
        </p:nvPicPr>
        <p:blipFill rotWithShape="1">
          <a:blip r:embed="rId5">
            <a:alphaModFix/>
          </a:blip>
          <a:srcRect b="0" l="0" r="0" t="0"/>
          <a:stretch/>
        </p:blipFill>
        <p:spPr>
          <a:xfrm>
            <a:off x="990600" y="4724400"/>
            <a:ext cx="3827462" cy="144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2"/>
          <p:cNvSpPr txBox="1"/>
          <p:nvPr/>
        </p:nvSpPr>
        <p:spPr>
          <a:xfrm>
            <a:off x="76200" y="696912"/>
            <a:ext cx="8839200" cy="43624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Figure 11.18 shows how U-frames can be used for connection establishment and connection release. Node A asks for a connection with a set asynchronous balanced mode (SABM) frame; node B gives a positive response with an unnumbered acknowledgment (UA) frame. After these</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two exchanges, data can be transferred between the two nodes (not shown in the figure). After data transfer, node A sends a DISC (disconnect) frame to release the connection; it is confirmed by node B responding with a UA (unnumbered acknowledgment).</a:t>
            </a:r>
            <a:endParaRPr/>
          </a:p>
        </p:txBody>
      </p:sp>
      <p:grpSp>
        <p:nvGrpSpPr>
          <p:cNvPr id="502" name="Google Shape;502;p52"/>
          <p:cNvGrpSpPr/>
          <p:nvPr/>
        </p:nvGrpSpPr>
        <p:grpSpPr>
          <a:xfrm>
            <a:off x="0" y="0"/>
            <a:ext cx="9144000" cy="609600"/>
            <a:chOff x="0" y="2448"/>
            <a:chExt cx="5760" cy="384"/>
          </a:xfrm>
        </p:grpSpPr>
        <p:sp>
          <p:nvSpPr>
            <p:cNvPr id="503" name="Google Shape;503;p52"/>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04" name="Google Shape;504;p52"/>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11.5</a:t>
              </a:r>
              <a:endParaRPr/>
            </a:p>
          </p:txBody>
        </p:sp>
      </p:grpSp>
      <p:sp>
        <p:nvSpPr>
          <p:cNvPr id="505" name="Google Shape;505;p5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grpSp>
        <p:nvGrpSpPr>
          <p:cNvPr id="511" name="Google Shape;511;p53"/>
          <p:cNvGrpSpPr/>
          <p:nvPr/>
        </p:nvGrpSpPr>
        <p:grpSpPr>
          <a:xfrm>
            <a:off x="2100262" y="685800"/>
            <a:ext cx="4910137" cy="5867400"/>
            <a:chOff x="2100886" y="968568"/>
            <a:chExt cx="4909514" cy="5584632"/>
          </a:xfrm>
        </p:grpSpPr>
        <p:pic>
          <p:nvPicPr>
            <p:cNvPr id="512" name="Google Shape;512;p53"/>
            <p:cNvPicPr preferRelativeResize="0"/>
            <p:nvPr/>
          </p:nvPicPr>
          <p:blipFill rotWithShape="1">
            <a:blip r:embed="rId3">
              <a:alphaModFix/>
            </a:blip>
            <a:srcRect b="0" l="0" r="0" t="0"/>
            <a:stretch/>
          </p:blipFill>
          <p:spPr>
            <a:xfrm>
              <a:off x="2100886" y="968568"/>
              <a:ext cx="566114" cy="5584632"/>
            </a:xfrm>
            <a:prstGeom prst="rect">
              <a:avLst/>
            </a:prstGeom>
            <a:noFill/>
            <a:ln>
              <a:noFill/>
            </a:ln>
          </p:spPr>
        </p:pic>
        <p:pic>
          <p:nvPicPr>
            <p:cNvPr id="513" name="Google Shape;513;p53"/>
            <p:cNvPicPr preferRelativeResize="0"/>
            <p:nvPr/>
          </p:nvPicPr>
          <p:blipFill rotWithShape="1">
            <a:blip r:embed="rId4">
              <a:alphaModFix/>
            </a:blip>
            <a:srcRect b="0" l="0" r="0" t="0"/>
            <a:stretch/>
          </p:blipFill>
          <p:spPr>
            <a:xfrm>
              <a:off x="6438366" y="968568"/>
              <a:ext cx="572034" cy="5584632"/>
            </a:xfrm>
            <a:prstGeom prst="rect">
              <a:avLst/>
            </a:prstGeom>
            <a:noFill/>
            <a:ln>
              <a:noFill/>
            </a:ln>
          </p:spPr>
        </p:pic>
      </p:grpSp>
      <p:pic>
        <p:nvPicPr>
          <p:cNvPr id="514" name="Google Shape;514;p53"/>
          <p:cNvPicPr preferRelativeResize="0"/>
          <p:nvPr/>
        </p:nvPicPr>
        <p:blipFill rotWithShape="1">
          <a:blip r:embed="rId5">
            <a:alphaModFix/>
          </a:blip>
          <a:srcRect b="0" l="0" r="0" t="0"/>
          <a:stretch/>
        </p:blipFill>
        <p:spPr>
          <a:xfrm>
            <a:off x="2362200" y="1284287"/>
            <a:ext cx="4273550" cy="925512"/>
          </a:xfrm>
          <a:prstGeom prst="rect">
            <a:avLst/>
          </a:prstGeom>
          <a:noFill/>
          <a:ln>
            <a:noFill/>
          </a:ln>
        </p:spPr>
      </p:pic>
      <p:sp>
        <p:nvSpPr>
          <p:cNvPr id="515" name="Google Shape;515;p5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516" name="Google Shape;516;p53"/>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11.18:  </a:t>
            </a:r>
            <a:r>
              <a:rPr b="1" i="1" lang="en-US" sz="2000" u="none">
                <a:solidFill>
                  <a:schemeClr val="dk1"/>
                </a:solidFill>
                <a:latin typeface="Times"/>
                <a:ea typeface="Times"/>
                <a:cs typeface="Times"/>
                <a:sym typeface="Times"/>
              </a:rPr>
              <a:t>Example of connection and disconnection</a:t>
            </a:r>
            <a:endParaRPr/>
          </a:p>
        </p:txBody>
      </p:sp>
      <p:pic>
        <p:nvPicPr>
          <p:cNvPr id="517" name="Google Shape;517;p53"/>
          <p:cNvPicPr preferRelativeResize="0"/>
          <p:nvPr/>
        </p:nvPicPr>
        <p:blipFill rotWithShape="1">
          <a:blip r:embed="rId6">
            <a:alphaModFix/>
          </a:blip>
          <a:srcRect b="0" l="0" r="0" t="0"/>
          <a:stretch/>
        </p:blipFill>
        <p:spPr>
          <a:xfrm>
            <a:off x="2362200" y="2438400"/>
            <a:ext cx="4273550" cy="930275"/>
          </a:xfrm>
          <a:prstGeom prst="rect">
            <a:avLst/>
          </a:prstGeom>
          <a:noFill/>
          <a:ln>
            <a:noFill/>
          </a:ln>
        </p:spPr>
      </p:pic>
      <p:pic>
        <p:nvPicPr>
          <p:cNvPr id="518" name="Google Shape;518;p53"/>
          <p:cNvPicPr preferRelativeResize="0"/>
          <p:nvPr/>
        </p:nvPicPr>
        <p:blipFill rotWithShape="1">
          <a:blip r:embed="rId7">
            <a:alphaModFix/>
          </a:blip>
          <a:srcRect b="0" l="0" r="0" t="0"/>
          <a:stretch/>
        </p:blipFill>
        <p:spPr>
          <a:xfrm>
            <a:off x="2362200" y="3557587"/>
            <a:ext cx="4284662" cy="406400"/>
          </a:xfrm>
          <a:prstGeom prst="rect">
            <a:avLst/>
          </a:prstGeom>
          <a:noFill/>
          <a:ln>
            <a:noFill/>
          </a:ln>
        </p:spPr>
      </p:pic>
      <p:pic>
        <p:nvPicPr>
          <p:cNvPr id="519" name="Google Shape;519;p53"/>
          <p:cNvPicPr preferRelativeResize="0"/>
          <p:nvPr/>
        </p:nvPicPr>
        <p:blipFill rotWithShape="1">
          <a:blip r:embed="rId8">
            <a:alphaModFix/>
          </a:blip>
          <a:srcRect b="0" l="0" r="0" t="0"/>
          <a:stretch/>
        </p:blipFill>
        <p:spPr>
          <a:xfrm>
            <a:off x="2362200" y="4114800"/>
            <a:ext cx="4273550" cy="925512"/>
          </a:xfrm>
          <a:prstGeom prst="rect">
            <a:avLst/>
          </a:prstGeom>
          <a:noFill/>
          <a:ln>
            <a:noFill/>
          </a:ln>
        </p:spPr>
      </p:pic>
      <p:pic>
        <p:nvPicPr>
          <p:cNvPr id="520" name="Google Shape;520;p53"/>
          <p:cNvPicPr preferRelativeResize="0"/>
          <p:nvPr/>
        </p:nvPicPr>
        <p:blipFill rotWithShape="1">
          <a:blip r:embed="rId9">
            <a:alphaModFix/>
          </a:blip>
          <a:srcRect b="0" l="0" r="0" t="0"/>
          <a:stretch/>
        </p:blipFill>
        <p:spPr>
          <a:xfrm>
            <a:off x="2362200" y="5241925"/>
            <a:ext cx="4273550" cy="930275"/>
          </a:xfrm>
          <a:prstGeom prst="rect">
            <a:avLst/>
          </a:prstGeom>
          <a:noFill/>
          <a:ln>
            <a:noFill/>
          </a:ln>
        </p:spPr>
      </p:pic>
      <p:pic>
        <p:nvPicPr>
          <p:cNvPr id="521" name="Google Shape;521;p53"/>
          <p:cNvPicPr preferRelativeResize="0"/>
          <p:nvPr/>
        </p:nvPicPr>
        <p:blipFill rotWithShape="1">
          <a:blip r:embed="rId10">
            <a:alphaModFix/>
          </a:blip>
          <a:srcRect b="0" l="0" r="0" t="0"/>
          <a:stretch/>
        </p:blipFill>
        <p:spPr>
          <a:xfrm>
            <a:off x="1519237" y="1584325"/>
            <a:ext cx="588962" cy="1752600"/>
          </a:xfrm>
          <a:prstGeom prst="rect">
            <a:avLst/>
          </a:prstGeom>
          <a:noFill/>
          <a:ln>
            <a:noFill/>
          </a:ln>
        </p:spPr>
      </p:pic>
      <p:pic>
        <p:nvPicPr>
          <p:cNvPr id="522" name="Google Shape;522;p53"/>
          <p:cNvPicPr preferRelativeResize="0"/>
          <p:nvPr/>
        </p:nvPicPr>
        <p:blipFill rotWithShape="1">
          <a:blip r:embed="rId11">
            <a:alphaModFix/>
          </a:blip>
          <a:srcRect b="0" l="0" r="0" t="0"/>
          <a:stretch/>
        </p:blipFill>
        <p:spPr>
          <a:xfrm>
            <a:off x="1511300" y="4343400"/>
            <a:ext cx="588962" cy="1752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2000"/>
                                        <p:tgtEl>
                                          <p:spTgt spid="5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225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3000"/>
                                        <p:tgtEl>
                                          <p:spTgt spid="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2000"/>
                                        <p:tgtEl>
                                          <p:spTgt spid="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500"/>
                                        <p:tgtEl>
                                          <p:spTgt spid="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4"/>
          <p:cNvSpPr txBox="1"/>
          <p:nvPr/>
        </p:nvSpPr>
        <p:spPr>
          <a:xfrm>
            <a:off x="76200" y="696912"/>
            <a:ext cx="8839200" cy="18002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Figure 11.19 shows two exchanges using piggybacking. The first is the case where no error has occurred; the second is the case where an error has occurred and some frames are discarded.</a:t>
            </a:r>
            <a:endParaRPr/>
          </a:p>
        </p:txBody>
      </p:sp>
      <p:grpSp>
        <p:nvGrpSpPr>
          <p:cNvPr id="529" name="Google Shape;529;p54"/>
          <p:cNvGrpSpPr/>
          <p:nvPr/>
        </p:nvGrpSpPr>
        <p:grpSpPr>
          <a:xfrm>
            <a:off x="0" y="0"/>
            <a:ext cx="9144000" cy="609600"/>
            <a:chOff x="0" y="2448"/>
            <a:chExt cx="5760" cy="384"/>
          </a:xfrm>
        </p:grpSpPr>
        <p:sp>
          <p:nvSpPr>
            <p:cNvPr id="530" name="Google Shape;530;p54"/>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31" name="Google Shape;531;p54"/>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11.6</a:t>
              </a:r>
              <a:endParaRPr/>
            </a:p>
          </p:txBody>
        </p:sp>
      </p:grpSp>
      <p:sp>
        <p:nvSpPr>
          <p:cNvPr id="532" name="Google Shape;532;p5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19"/>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8" name="Google Shape;128;p1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9" name="Google Shape;129;p19"/>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0" name="Google Shape;130;p1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1" name="Google Shape;131;p1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2" name="Google Shape;132;p19"/>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3" name="Google Shape;133;p1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4" name="Google Shape;134;p19"/>
          <p:cNvSpPr txBox="1"/>
          <p:nvPr/>
        </p:nvSpPr>
        <p:spPr>
          <a:xfrm>
            <a:off x="1066800" y="-76200"/>
            <a:ext cx="754538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Arial"/>
              <a:buNone/>
            </a:pPr>
            <a:r>
              <a:rPr b="1" i="0" lang="en-US" sz="3600" u="none">
                <a:solidFill>
                  <a:srgbClr val="FF0000"/>
                </a:solidFill>
                <a:latin typeface="Arial"/>
                <a:ea typeface="Arial"/>
                <a:cs typeface="Arial"/>
                <a:sym typeface="Arial"/>
              </a:rPr>
              <a:t>Chapter 11: Objective (continued)</a:t>
            </a:r>
            <a:endParaRPr/>
          </a:p>
        </p:txBody>
      </p:sp>
      <p:sp>
        <p:nvSpPr>
          <p:cNvPr id="135" name="Google Shape;135;p19"/>
          <p:cNvSpPr txBox="1"/>
          <p:nvPr/>
        </p:nvSpPr>
        <p:spPr>
          <a:xfrm>
            <a:off x="152400" y="1447800"/>
            <a:ext cx="8991600" cy="3429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0000"/>
              </a:buClr>
              <a:buSzPts val="3200"/>
              <a:buFont typeface="Times"/>
              <a:buNone/>
            </a:pPr>
            <a:r>
              <a:rPr b="1" i="1" lang="en-US" sz="3200" u="none">
                <a:solidFill>
                  <a:srgbClr val="FF0000"/>
                </a:solidFill>
                <a:latin typeface="Times"/>
                <a:ea typeface="Times"/>
                <a:cs typeface="Times"/>
                <a:sym typeface="Times"/>
              </a:rPr>
              <a:t> </a:t>
            </a:r>
            <a:endParaRPr/>
          </a:p>
          <a:p>
            <a:pPr indent="0" lvl="0" marL="0" marR="0" rtl="0" algn="just">
              <a:lnSpc>
                <a:spcPct val="150000"/>
              </a:lnSpc>
              <a:spcBef>
                <a:spcPts val="0"/>
              </a:spcBef>
              <a:spcAft>
                <a:spcPts val="0"/>
              </a:spcAft>
              <a:buClr>
                <a:schemeClr val="dk1"/>
              </a:buClr>
              <a:buSzPts val="2400"/>
              <a:buFont typeface="Arial"/>
              <a:buNone/>
            </a:pPr>
            <a:r>
              <a:t/>
            </a:r>
            <a:endParaRPr b="1" i="1" sz="2400" u="none">
              <a:solidFill>
                <a:srgbClr val="FF0000"/>
              </a:solidFill>
              <a:latin typeface="Aharoni"/>
              <a:ea typeface="Aharoni"/>
              <a:cs typeface="Aharoni"/>
              <a:sym typeface="Aharoni"/>
            </a:endParaRPr>
          </a:p>
          <a:p>
            <a:pPr indent="0" lvl="0" marL="0" marR="0" rtl="0" algn="just">
              <a:lnSpc>
                <a:spcPct val="150000"/>
              </a:lnSpc>
              <a:spcBef>
                <a:spcPts val="0"/>
              </a:spcBef>
              <a:spcAft>
                <a:spcPts val="0"/>
              </a:spcAft>
              <a:buClr>
                <a:schemeClr val="dk1"/>
              </a:buClr>
              <a:buSzPts val="2400"/>
              <a:buFont typeface="Arial"/>
              <a:buNone/>
            </a:pPr>
            <a:r>
              <a:t/>
            </a:r>
            <a:endParaRPr b="1" i="1" sz="2400" u="none">
              <a:solidFill>
                <a:srgbClr val="FF0000"/>
              </a:solidFill>
              <a:latin typeface="Times"/>
              <a:ea typeface="Times"/>
              <a:cs typeface="Times"/>
              <a:sym typeface="Times"/>
            </a:endParaRPr>
          </a:p>
          <a:p>
            <a:pPr indent="0" lvl="0" marL="0" marR="0" rtl="0" algn="just">
              <a:lnSpc>
                <a:spcPct val="150000"/>
              </a:lnSpc>
              <a:spcBef>
                <a:spcPts val="1200"/>
              </a:spcBef>
              <a:spcAft>
                <a:spcPts val="0"/>
              </a:spcAft>
              <a:buClr>
                <a:srgbClr val="FF0000"/>
              </a:buClr>
              <a:buSzPts val="2400"/>
              <a:buFont typeface="Palatino"/>
              <a:buNone/>
            </a:pPr>
            <a:br>
              <a:rPr b="1" i="0" lang="en-US" sz="2400" u="none">
                <a:solidFill>
                  <a:srgbClr val="FF0000"/>
                </a:solidFill>
                <a:latin typeface="Palatino"/>
                <a:ea typeface="Palatino"/>
                <a:cs typeface="Palatino"/>
                <a:sym typeface="Palatino"/>
              </a:rPr>
            </a:br>
            <a:endParaRPr/>
          </a:p>
        </p:txBody>
      </p:sp>
      <p:sp>
        <p:nvSpPr>
          <p:cNvPr id="136" name="Google Shape;136;p19"/>
          <p:cNvSpPr txBox="1"/>
          <p:nvPr/>
        </p:nvSpPr>
        <p:spPr>
          <a:xfrm>
            <a:off x="98425" y="1371600"/>
            <a:ext cx="8686800" cy="21336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 The third section introduces HDLC, a protocol that is the basis of all common data-link protocols in use today such as PPP and Ethernet. The section first talks about configurations and transfer modes. It then describes framing and three different frame formats used in this protocol.</a:t>
            </a:r>
            <a:endParaRPr/>
          </a:p>
          <a:p>
            <a:pPr indent="-342900" lvl="0" marL="342900" marR="0" rtl="0" algn="just">
              <a:lnSpc>
                <a:spcPct val="100000"/>
              </a:lnSpc>
              <a:spcBef>
                <a:spcPts val="240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The fourth section discusses PPP, a very common protocol for point-to-point access. It first introduces the services provided by the protocol. The section also describes the format of the frame in this protocol. It then describes the transition mode in the protocol using an FSM. The section finally explains multiplexing in PPP.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6">
                                            <p:txEl>
                                              <p:pRg end="0" st="0"/>
                                            </p:txEl>
                                          </p:spTgt>
                                        </p:tgtEl>
                                        <p:attrNameLst>
                                          <p:attrName>style.visibility</p:attrName>
                                        </p:attrNameLst>
                                      </p:cBhvr>
                                      <p:to>
                                        <p:strVal val="visible"/>
                                      </p:to>
                                    </p:set>
                                    <p:anim calcmode="lin" valueType="num">
                                      <p:cBhvr additive="base">
                                        <p:cTn dur="1000"/>
                                        <p:tgtEl>
                                          <p:spTgt spid="136">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36">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6">
                                            <p:txEl>
                                              <p:pRg end="1" st="1"/>
                                            </p:txEl>
                                          </p:spTgt>
                                        </p:tgtEl>
                                        <p:attrNameLst>
                                          <p:attrName>style.visibility</p:attrName>
                                        </p:attrNameLst>
                                      </p:cBhvr>
                                      <p:to>
                                        <p:strVal val="visible"/>
                                      </p:to>
                                    </p:set>
                                    <p:anim calcmode="lin" valueType="num">
                                      <p:cBhvr additive="base">
                                        <p:cTn dur="1000"/>
                                        <p:tgtEl>
                                          <p:spTgt spid="136">
                                            <p:txEl>
                                              <p:pRg end="1" st="1"/>
                                            </p:txEl>
                                          </p:spTgt>
                                        </p:tgtEl>
                                        <p:attrNameLst>
                                          <p:attrName>ppt_w</p:attrName>
                                        </p:attrNameLst>
                                      </p:cBhvr>
                                      <p:tavLst>
                                        <p:tav fmla="" tm="0">
                                          <p:val>
                                            <p:strVal val="0"/>
                                          </p:val>
                                        </p:tav>
                                        <p:tav fmla="" tm="100000">
                                          <p:val>
                                            <p:strVal val="#ppt_w"/>
                                          </p:val>
                                        </p:tav>
                                      </p:tavLst>
                                    </p:anim>
                                    <p:anim calcmode="lin" valueType="num">
                                      <p:cBhvr additive="base">
                                        <p:cTn dur="1000"/>
                                        <p:tgtEl>
                                          <p:spTgt spid="136">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539" name="Google Shape;539;p55"/>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11.19:  </a:t>
            </a:r>
            <a:r>
              <a:rPr b="1" i="1" lang="en-US" sz="2000" u="none">
                <a:solidFill>
                  <a:schemeClr val="dk1"/>
                </a:solidFill>
                <a:latin typeface="Times"/>
                <a:ea typeface="Times"/>
                <a:cs typeface="Times"/>
                <a:sym typeface="Times"/>
              </a:rPr>
              <a:t>Example of piggybacking with and without error</a:t>
            </a:r>
            <a:endParaRPr/>
          </a:p>
        </p:txBody>
      </p:sp>
      <p:pic>
        <p:nvPicPr>
          <p:cNvPr id="540" name="Google Shape;540;p55"/>
          <p:cNvPicPr preferRelativeResize="0"/>
          <p:nvPr/>
        </p:nvPicPr>
        <p:blipFill rotWithShape="1">
          <a:blip r:embed="rId3">
            <a:alphaModFix/>
          </a:blip>
          <a:srcRect b="0" l="0" r="0" t="0"/>
          <a:stretch/>
        </p:blipFill>
        <p:spPr>
          <a:xfrm>
            <a:off x="1041400" y="949325"/>
            <a:ext cx="2616200" cy="4911725"/>
          </a:xfrm>
          <a:prstGeom prst="rect">
            <a:avLst/>
          </a:prstGeom>
          <a:noFill/>
          <a:ln>
            <a:noFill/>
          </a:ln>
        </p:spPr>
      </p:pic>
      <p:pic>
        <p:nvPicPr>
          <p:cNvPr id="541" name="Google Shape;541;p55"/>
          <p:cNvPicPr preferRelativeResize="0"/>
          <p:nvPr/>
        </p:nvPicPr>
        <p:blipFill rotWithShape="1">
          <a:blip r:embed="rId4">
            <a:alphaModFix/>
          </a:blip>
          <a:srcRect b="0" l="0" r="0" t="0"/>
          <a:stretch/>
        </p:blipFill>
        <p:spPr>
          <a:xfrm>
            <a:off x="4973637" y="949325"/>
            <a:ext cx="2624137" cy="5603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3000"/>
                                        <p:tgtEl>
                                          <p:spTgt spid="5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3000"/>
                                        <p:tgtEl>
                                          <p:spTgt spid="5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548" name="Google Shape;548;p56"/>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49" name="Google Shape;549;p56"/>
          <p:cNvSpPr txBox="1"/>
          <p:nvPr/>
        </p:nvSpPr>
        <p:spPr>
          <a:xfrm>
            <a:off x="228600" y="406400"/>
            <a:ext cx="1874837" cy="579437"/>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11-4  PPP</a:t>
            </a:r>
            <a:endParaRPr/>
          </a:p>
        </p:txBody>
      </p:sp>
      <p:sp>
        <p:nvSpPr>
          <p:cNvPr id="550" name="Google Shape;550;p56"/>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51" name="Google Shape;551;p56"/>
          <p:cNvSpPr txBox="1"/>
          <p:nvPr/>
        </p:nvSpPr>
        <p:spPr>
          <a:xfrm>
            <a:off x="152400" y="1689100"/>
            <a:ext cx="8839200" cy="44783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200"/>
              <a:buFont typeface="Times"/>
              <a:buNone/>
            </a:pPr>
            <a:r>
              <a:rPr b="1" i="1" lang="en-US" sz="3200" u="none">
                <a:solidFill>
                  <a:srgbClr val="000000"/>
                </a:solidFill>
                <a:latin typeface="Times"/>
                <a:ea typeface="Times"/>
                <a:cs typeface="Times"/>
                <a:sym typeface="Times"/>
              </a:rPr>
              <a:t>One of the most common protocols for point-to-point access is the Point-to-Point Protocol (PPP). Today, millions of Internet users who need to connect their home computers to the server of an Internet service provider use PPP. To control and manage the transfer of data, there is a need for a point-to-point protocol at the data-link layer. PPP is by far the most common.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558" name="Google Shape;558;p5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59" name="Google Shape;559;p5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60" name="Google Shape;560;p5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61" name="Google Shape;561;p5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62" name="Google Shape;562;p5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63" name="Google Shape;563;p5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64" name="Google Shape;564;p5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65" name="Google Shape;565;p57"/>
          <p:cNvSpPr txBox="1"/>
          <p:nvPr/>
        </p:nvSpPr>
        <p:spPr>
          <a:xfrm>
            <a:off x="1143000" y="0"/>
            <a:ext cx="310832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11.4.1  Services</a:t>
            </a:r>
            <a:endParaRPr/>
          </a:p>
        </p:txBody>
      </p:sp>
      <p:sp>
        <p:nvSpPr>
          <p:cNvPr id="566" name="Google Shape;566;p57"/>
          <p:cNvSpPr txBox="1"/>
          <p:nvPr/>
        </p:nvSpPr>
        <p:spPr>
          <a:xfrm>
            <a:off x="381000" y="1293812"/>
            <a:ext cx="7924800" cy="18002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The designers of PPP have included several services to make it suitable for a point-to-point protocol, but have ignored some traditional services to make it simple.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573" name="Google Shape;573;p58"/>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74" name="Google Shape;574;p5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75" name="Google Shape;575;p58"/>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76" name="Google Shape;576;p5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77" name="Google Shape;577;p5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78" name="Google Shape;578;p58"/>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79" name="Google Shape;579;p5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80" name="Google Shape;580;p58"/>
          <p:cNvSpPr txBox="1"/>
          <p:nvPr/>
        </p:nvSpPr>
        <p:spPr>
          <a:xfrm>
            <a:off x="1143000" y="0"/>
            <a:ext cx="3236912"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11.4.2  Framing</a:t>
            </a:r>
            <a:endParaRPr/>
          </a:p>
        </p:txBody>
      </p:sp>
      <p:sp>
        <p:nvSpPr>
          <p:cNvPr id="581" name="Google Shape;581;p58"/>
          <p:cNvSpPr txBox="1"/>
          <p:nvPr/>
        </p:nvSpPr>
        <p:spPr>
          <a:xfrm>
            <a:off x="381000" y="1293812"/>
            <a:ext cx="7924800" cy="13731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PPP uses a character-oriented (or byte-oriented) frame. Figure 11.20 shows the format of a PPP frame.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588" name="Google Shape;588;p59"/>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11.20:  </a:t>
            </a:r>
            <a:r>
              <a:rPr b="1" i="1" lang="en-US" sz="2000" u="none">
                <a:solidFill>
                  <a:schemeClr val="dk1"/>
                </a:solidFill>
                <a:latin typeface="Times"/>
                <a:ea typeface="Times"/>
                <a:cs typeface="Times"/>
                <a:sym typeface="Times"/>
              </a:rPr>
              <a:t>PPP frame format</a:t>
            </a:r>
            <a:endParaRPr/>
          </a:p>
        </p:txBody>
      </p:sp>
      <p:pic>
        <p:nvPicPr>
          <p:cNvPr id="589" name="Google Shape;589;p59"/>
          <p:cNvPicPr preferRelativeResize="0"/>
          <p:nvPr/>
        </p:nvPicPr>
        <p:blipFill rotWithShape="1">
          <a:blip r:embed="rId3">
            <a:alphaModFix/>
          </a:blip>
          <a:srcRect b="0" l="0" r="0" t="0"/>
          <a:stretch/>
        </p:blipFill>
        <p:spPr>
          <a:xfrm>
            <a:off x="941387" y="2981325"/>
            <a:ext cx="7212012" cy="1057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596" name="Google Shape;596;p60"/>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97" name="Google Shape;597;p6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98" name="Google Shape;598;p60"/>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99" name="Google Shape;599;p6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00" name="Google Shape;600;p6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01" name="Google Shape;601;p60"/>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02" name="Google Shape;602;p6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03" name="Google Shape;603;p60"/>
          <p:cNvSpPr txBox="1"/>
          <p:nvPr/>
        </p:nvSpPr>
        <p:spPr>
          <a:xfrm>
            <a:off x="1143000" y="0"/>
            <a:ext cx="4976812"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11.4.3  Transition Phases</a:t>
            </a:r>
            <a:endParaRPr/>
          </a:p>
        </p:txBody>
      </p:sp>
      <p:sp>
        <p:nvSpPr>
          <p:cNvPr id="604" name="Google Shape;604;p60"/>
          <p:cNvSpPr txBox="1"/>
          <p:nvPr/>
        </p:nvSpPr>
        <p:spPr>
          <a:xfrm>
            <a:off x="381000" y="1293812"/>
            <a:ext cx="7924800" cy="13731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A PPP connection goes through phases which can be shown in a transition phase diagram (see Figure 11.21).</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611" name="Google Shape;611;p61"/>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111.21:  </a:t>
            </a:r>
            <a:r>
              <a:rPr b="1" i="1" lang="en-US" sz="2000" u="none">
                <a:solidFill>
                  <a:schemeClr val="dk1"/>
                </a:solidFill>
                <a:latin typeface="Times"/>
                <a:ea typeface="Times"/>
                <a:cs typeface="Times"/>
                <a:sym typeface="Times"/>
              </a:rPr>
              <a:t>Transition phases</a:t>
            </a:r>
            <a:endParaRPr/>
          </a:p>
        </p:txBody>
      </p:sp>
      <p:pic>
        <p:nvPicPr>
          <p:cNvPr id="612" name="Google Shape;612;p61"/>
          <p:cNvPicPr preferRelativeResize="0"/>
          <p:nvPr/>
        </p:nvPicPr>
        <p:blipFill rotWithShape="1">
          <a:blip r:embed="rId3">
            <a:alphaModFix/>
          </a:blip>
          <a:srcRect b="0" l="0" r="0" t="0"/>
          <a:stretch/>
        </p:blipFill>
        <p:spPr>
          <a:xfrm>
            <a:off x="609600" y="1676400"/>
            <a:ext cx="7924800" cy="4257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2000"/>
                                        <p:tgtEl>
                                          <p:spTgt spid="6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619" name="Google Shape;619;p62"/>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20" name="Google Shape;620;p6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21" name="Google Shape;621;p62"/>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22" name="Google Shape;622;p6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23" name="Google Shape;623;p6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24" name="Google Shape;624;p62"/>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25" name="Google Shape;625;p6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26" name="Google Shape;626;p62"/>
          <p:cNvSpPr txBox="1"/>
          <p:nvPr/>
        </p:nvSpPr>
        <p:spPr>
          <a:xfrm>
            <a:off x="1143000" y="0"/>
            <a:ext cx="400685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11.4.4  Multiplexing</a:t>
            </a:r>
            <a:endParaRPr/>
          </a:p>
        </p:txBody>
      </p:sp>
      <p:sp>
        <p:nvSpPr>
          <p:cNvPr id="627" name="Google Shape;627;p62"/>
          <p:cNvSpPr txBox="1"/>
          <p:nvPr/>
        </p:nvSpPr>
        <p:spPr>
          <a:xfrm>
            <a:off x="381000" y="1293812"/>
            <a:ext cx="7924800" cy="30813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Although PPP is a link-layer protocol, it uses another set of protocols to establish the link, authenticate the parties involved, and carry the network-layer data. Three sets of protocols are defined to make PPP powerful: the Link Control Protocol (LCP), two Authentication Protocols (APs), and several Network Control Protocols (NCPs).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634" name="Google Shape;634;p63"/>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11.22:  </a:t>
            </a:r>
            <a:r>
              <a:rPr b="1" i="1" lang="en-US" sz="2000" u="none">
                <a:solidFill>
                  <a:schemeClr val="dk1"/>
                </a:solidFill>
                <a:latin typeface="Times"/>
                <a:ea typeface="Times"/>
                <a:cs typeface="Times"/>
                <a:sym typeface="Times"/>
              </a:rPr>
              <a:t>Multiplexing in PPP</a:t>
            </a:r>
            <a:endParaRPr/>
          </a:p>
        </p:txBody>
      </p:sp>
      <p:pic>
        <p:nvPicPr>
          <p:cNvPr id="635" name="Google Shape;635;p63"/>
          <p:cNvPicPr preferRelativeResize="0"/>
          <p:nvPr/>
        </p:nvPicPr>
        <p:blipFill rotWithShape="1">
          <a:blip r:embed="rId3">
            <a:alphaModFix/>
          </a:blip>
          <a:srcRect b="0" l="0" r="0" t="0"/>
          <a:stretch/>
        </p:blipFill>
        <p:spPr>
          <a:xfrm>
            <a:off x="1219200" y="762000"/>
            <a:ext cx="6913562" cy="3098800"/>
          </a:xfrm>
          <a:prstGeom prst="rect">
            <a:avLst/>
          </a:prstGeom>
          <a:noFill/>
          <a:ln>
            <a:noFill/>
          </a:ln>
        </p:spPr>
      </p:pic>
      <p:pic>
        <p:nvPicPr>
          <p:cNvPr id="636" name="Google Shape;636;p63"/>
          <p:cNvPicPr preferRelativeResize="0"/>
          <p:nvPr/>
        </p:nvPicPr>
        <p:blipFill rotWithShape="1">
          <a:blip r:embed="rId4">
            <a:alphaModFix/>
          </a:blip>
          <a:srcRect b="0" l="0" r="0" t="0"/>
          <a:stretch/>
        </p:blipFill>
        <p:spPr>
          <a:xfrm>
            <a:off x="3275012" y="4038600"/>
            <a:ext cx="2801937" cy="2543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2000"/>
                                        <p:tgtEl>
                                          <p:spTgt spid="6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500"/>
                                        <p:tgtEl>
                                          <p:spTgt spid="6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643" name="Google Shape;643;p64"/>
          <p:cNvSpPr txBox="1"/>
          <p:nvPr/>
        </p:nvSpPr>
        <p:spPr>
          <a:xfrm>
            <a:off x="177800" y="179387"/>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11.23:  </a:t>
            </a:r>
            <a:r>
              <a:rPr b="1" i="1" lang="en-US" sz="2000" u="none">
                <a:solidFill>
                  <a:schemeClr val="dk1"/>
                </a:solidFill>
                <a:latin typeface="Times"/>
                <a:ea typeface="Times"/>
                <a:cs typeface="Times"/>
                <a:sym typeface="Times"/>
              </a:rPr>
              <a:t>LCP  packet encapsulated in a frame </a:t>
            </a:r>
            <a:endParaRPr/>
          </a:p>
        </p:txBody>
      </p:sp>
      <p:pic>
        <p:nvPicPr>
          <p:cNvPr id="644" name="Google Shape;644;p64"/>
          <p:cNvPicPr preferRelativeResize="0"/>
          <p:nvPr/>
        </p:nvPicPr>
        <p:blipFill rotWithShape="1">
          <a:blip r:embed="rId3">
            <a:alphaModFix/>
          </a:blip>
          <a:srcRect b="0" l="0" r="0" t="0"/>
          <a:stretch/>
        </p:blipFill>
        <p:spPr>
          <a:xfrm>
            <a:off x="2509837" y="2590800"/>
            <a:ext cx="5643562" cy="831850"/>
          </a:xfrm>
          <a:prstGeom prst="rect">
            <a:avLst/>
          </a:prstGeom>
          <a:noFill/>
          <a:ln>
            <a:noFill/>
          </a:ln>
        </p:spPr>
      </p:pic>
      <p:pic>
        <p:nvPicPr>
          <p:cNvPr id="645" name="Google Shape;645;p64"/>
          <p:cNvPicPr preferRelativeResize="0"/>
          <p:nvPr/>
        </p:nvPicPr>
        <p:blipFill rotWithShape="1">
          <a:blip r:embed="rId4">
            <a:alphaModFix/>
          </a:blip>
          <a:srcRect b="0" l="0" r="0" t="0"/>
          <a:stretch/>
        </p:blipFill>
        <p:spPr>
          <a:xfrm>
            <a:off x="1046162" y="3432175"/>
            <a:ext cx="7285037" cy="7921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2500"/>
                                        <p:tgtEl>
                                          <p:spTgt spid="6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143" name="Google Shape;143;p20"/>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4" name="Google Shape;144;p20"/>
          <p:cNvSpPr txBox="1"/>
          <p:nvPr/>
        </p:nvSpPr>
        <p:spPr>
          <a:xfrm>
            <a:off x="228600" y="406400"/>
            <a:ext cx="4332287" cy="1077912"/>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11-1   DLC  SERVICES</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145" name="Google Shape;145;p20"/>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6" name="Google Shape;146;p20"/>
          <p:cNvSpPr txBox="1"/>
          <p:nvPr/>
        </p:nvSpPr>
        <p:spPr>
          <a:xfrm>
            <a:off x="152400" y="1689100"/>
            <a:ext cx="8839200" cy="45243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200"/>
              <a:buFont typeface="Times"/>
              <a:buNone/>
            </a:pPr>
            <a:r>
              <a:rPr b="1" i="1" lang="en-US" sz="3200" u="none">
                <a:solidFill>
                  <a:srgbClr val="000000"/>
                </a:solidFill>
                <a:latin typeface="Times"/>
                <a:ea typeface="Times"/>
                <a:cs typeface="Times"/>
                <a:sym typeface="Times"/>
              </a:rPr>
              <a:t>The data link control (DLC) deals with procedures for communication between two</a:t>
            </a:r>
            <a:endParaRPr/>
          </a:p>
          <a:p>
            <a:pPr indent="0" lvl="0" marL="0" marR="0" rtl="0" algn="just">
              <a:lnSpc>
                <a:spcPct val="100000"/>
              </a:lnSpc>
              <a:spcBef>
                <a:spcPts val="0"/>
              </a:spcBef>
              <a:spcAft>
                <a:spcPts val="0"/>
              </a:spcAft>
              <a:buClr>
                <a:srgbClr val="000000"/>
              </a:buClr>
              <a:buSzPts val="3200"/>
              <a:buFont typeface="Times"/>
              <a:buNone/>
            </a:pPr>
            <a:r>
              <a:rPr b="1" i="1" lang="en-US" sz="3200" u="none">
                <a:solidFill>
                  <a:srgbClr val="000000"/>
                </a:solidFill>
                <a:latin typeface="Times"/>
                <a:ea typeface="Times"/>
                <a:cs typeface="Times"/>
                <a:sym typeface="Times"/>
              </a:rPr>
              <a:t>adjacent nodes no matter whether the link is dedicated or broadcast. Data link control functions include framing and flow and error</a:t>
            </a:r>
            <a:endParaRPr/>
          </a:p>
          <a:p>
            <a:pPr indent="0" lvl="0" marL="0" marR="0" rtl="0" algn="just">
              <a:lnSpc>
                <a:spcPct val="100000"/>
              </a:lnSpc>
              <a:spcBef>
                <a:spcPts val="0"/>
              </a:spcBef>
              <a:spcAft>
                <a:spcPts val="0"/>
              </a:spcAft>
              <a:buClr>
                <a:srgbClr val="000000"/>
              </a:buClr>
              <a:buSzPts val="3200"/>
              <a:buFont typeface="Times"/>
              <a:buNone/>
            </a:pPr>
            <a:r>
              <a:rPr b="1" i="1" lang="en-US" sz="3200" u="none">
                <a:solidFill>
                  <a:srgbClr val="000000"/>
                </a:solidFill>
                <a:latin typeface="Times"/>
                <a:ea typeface="Times"/>
                <a:cs typeface="Times"/>
                <a:sym typeface="Times"/>
              </a:rPr>
              <a:t>control. In this section, we first discuss framing, or how to organize the bits that are</a:t>
            </a:r>
            <a:endParaRPr/>
          </a:p>
          <a:p>
            <a:pPr indent="0" lvl="0" marL="0" marR="0" rtl="0" algn="just">
              <a:lnSpc>
                <a:spcPct val="100000"/>
              </a:lnSpc>
              <a:spcBef>
                <a:spcPts val="0"/>
              </a:spcBef>
              <a:spcAft>
                <a:spcPts val="0"/>
              </a:spcAft>
              <a:buClr>
                <a:srgbClr val="000000"/>
              </a:buClr>
              <a:buSzPts val="3200"/>
              <a:buFont typeface="Times"/>
              <a:buNone/>
            </a:pPr>
            <a:r>
              <a:rPr b="1" i="1" lang="en-US" sz="3200" u="none">
                <a:solidFill>
                  <a:srgbClr val="000000"/>
                </a:solidFill>
                <a:latin typeface="Times"/>
                <a:ea typeface="Times"/>
                <a:cs typeface="Times"/>
                <a:sym typeface="Times"/>
              </a:rPr>
              <a:t>carried by the physical layer. We then discuss flow and error control.</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p65"/>
          <p:cNvPicPr preferRelativeResize="0"/>
          <p:nvPr/>
        </p:nvPicPr>
        <p:blipFill rotWithShape="1">
          <a:blip r:embed="rId3">
            <a:alphaModFix/>
          </a:blip>
          <a:srcRect b="0" l="0" r="0" t="0"/>
          <a:stretch/>
        </p:blipFill>
        <p:spPr>
          <a:xfrm>
            <a:off x="0" y="-6350"/>
            <a:ext cx="701675" cy="555625"/>
          </a:xfrm>
          <a:prstGeom prst="rect">
            <a:avLst/>
          </a:prstGeom>
          <a:noFill/>
          <a:ln>
            <a:noFill/>
          </a:ln>
        </p:spPr>
      </p:pic>
      <p:sp>
        <p:nvSpPr>
          <p:cNvPr id="652" name="Google Shape;652;p65"/>
          <p:cNvSpPr txBox="1"/>
          <p:nvPr/>
        </p:nvSpPr>
        <p:spPr>
          <a:xfrm>
            <a:off x="838200" y="71437"/>
            <a:ext cx="8153400" cy="457200"/>
          </a:xfrm>
          <a:prstGeom prst="rect">
            <a:avLst/>
          </a:prstGeom>
          <a:solidFill>
            <a:srgbClr val="64646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0" lang="en-US" sz="2400" u="none">
                <a:solidFill>
                  <a:srgbClr val="FF0000"/>
                </a:solidFill>
                <a:latin typeface="Times"/>
                <a:ea typeface="Times"/>
                <a:cs typeface="Times"/>
                <a:sym typeface="Times"/>
              </a:rPr>
              <a:t>Table 11.1</a:t>
            </a:r>
            <a:r>
              <a:rPr b="0" i="0" lang="en-US" sz="2000" u="none">
                <a:solidFill>
                  <a:srgbClr val="FF0000"/>
                </a:solidFill>
                <a:latin typeface="Times"/>
                <a:ea typeface="Times"/>
                <a:cs typeface="Times"/>
                <a:sym typeface="Times"/>
              </a:rPr>
              <a:t>: </a:t>
            </a:r>
            <a:r>
              <a:rPr b="1" i="0" lang="en-US" sz="2000" u="none">
                <a:solidFill>
                  <a:srgbClr val="002060"/>
                </a:solidFill>
                <a:latin typeface="Times"/>
                <a:ea typeface="Times"/>
                <a:cs typeface="Times"/>
                <a:sym typeface="Times"/>
              </a:rPr>
              <a:t>LCP Packets</a:t>
            </a:r>
            <a:endParaRPr/>
          </a:p>
        </p:txBody>
      </p:sp>
      <p:pic>
        <p:nvPicPr>
          <p:cNvPr id="653" name="Google Shape;653;p65"/>
          <p:cNvPicPr preferRelativeResize="0"/>
          <p:nvPr/>
        </p:nvPicPr>
        <p:blipFill rotWithShape="1">
          <a:blip r:embed="rId4">
            <a:alphaModFix/>
          </a:blip>
          <a:srcRect b="0" l="0" r="0" t="0"/>
          <a:stretch/>
        </p:blipFill>
        <p:spPr>
          <a:xfrm>
            <a:off x="473075" y="1554162"/>
            <a:ext cx="8366125" cy="4465637"/>
          </a:xfrm>
          <a:prstGeom prst="rect">
            <a:avLst/>
          </a:prstGeom>
          <a:noFill/>
          <a:ln>
            <a:noFill/>
          </a:ln>
        </p:spPr>
      </p:pic>
      <p:sp>
        <p:nvSpPr>
          <p:cNvPr id="654" name="Google Shape;654;p6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p66"/>
          <p:cNvPicPr preferRelativeResize="0"/>
          <p:nvPr/>
        </p:nvPicPr>
        <p:blipFill rotWithShape="1">
          <a:blip r:embed="rId3">
            <a:alphaModFix/>
          </a:blip>
          <a:srcRect b="0" l="0" r="0" t="0"/>
          <a:stretch/>
        </p:blipFill>
        <p:spPr>
          <a:xfrm>
            <a:off x="0" y="-6350"/>
            <a:ext cx="701675" cy="555625"/>
          </a:xfrm>
          <a:prstGeom prst="rect">
            <a:avLst/>
          </a:prstGeom>
          <a:noFill/>
          <a:ln>
            <a:noFill/>
          </a:ln>
        </p:spPr>
      </p:pic>
      <p:sp>
        <p:nvSpPr>
          <p:cNvPr id="661" name="Google Shape;661;p66"/>
          <p:cNvSpPr txBox="1"/>
          <p:nvPr/>
        </p:nvSpPr>
        <p:spPr>
          <a:xfrm>
            <a:off x="838200" y="71437"/>
            <a:ext cx="8153400" cy="457200"/>
          </a:xfrm>
          <a:prstGeom prst="rect">
            <a:avLst/>
          </a:prstGeom>
          <a:solidFill>
            <a:srgbClr val="64646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0" lang="en-US" sz="2400" u="none">
                <a:solidFill>
                  <a:srgbClr val="FF0000"/>
                </a:solidFill>
                <a:latin typeface="Times"/>
                <a:ea typeface="Times"/>
                <a:cs typeface="Times"/>
                <a:sym typeface="Times"/>
              </a:rPr>
              <a:t>Table 11.2</a:t>
            </a:r>
            <a:r>
              <a:rPr b="0" i="0" lang="en-US" sz="2000" u="none">
                <a:solidFill>
                  <a:srgbClr val="FF0000"/>
                </a:solidFill>
                <a:latin typeface="Times"/>
                <a:ea typeface="Times"/>
                <a:cs typeface="Times"/>
                <a:sym typeface="Times"/>
              </a:rPr>
              <a:t>: </a:t>
            </a:r>
            <a:r>
              <a:rPr b="1" i="0" lang="en-US" sz="2000" u="none">
                <a:solidFill>
                  <a:srgbClr val="002060"/>
                </a:solidFill>
                <a:latin typeface="Times"/>
                <a:ea typeface="Times"/>
                <a:cs typeface="Times"/>
                <a:sym typeface="Times"/>
              </a:rPr>
              <a:t>Common options</a:t>
            </a:r>
            <a:endParaRPr/>
          </a:p>
        </p:txBody>
      </p:sp>
      <p:pic>
        <p:nvPicPr>
          <p:cNvPr id="662" name="Google Shape;662;p66"/>
          <p:cNvPicPr preferRelativeResize="0"/>
          <p:nvPr/>
        </p:nvPicPr>
        <p:blipFill rotWithShape="1">
          <a:blip r:embed="rId4">
            <a:alphaModFix/>
          </a:blip>
          <a:srcRect b="0" l="0" r="0" t="0"/>
          <a:stretch/>
        </p:blipFill>
        <p:spPr>
          <a:xfrm>
            <a:off x="981075" y="2152650"/>
            <a:ext cx="7181850" cy="2552700"/>
          </a:xfrm>
          <a:prstGeom prst="rect">
            <a:avLst/>
          </a:prstGeom>
          <a:noFill/>
          <a:ln>
            <a:noFill/>
          </a:ln>
        </p:spPr>
      </p:pic>
      <p:sp>
        <p:nvSpPr>
          <p:cNvPr id="663" name="Google Shape;663;p6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670" name="Google Shape;670;p67"/>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11.24:  </a:t>
            </a:r>
            <a:r>
              <a:rPr b="1" i="1" lang="en-US" sz="2000" u="none">
                <a:solidFill>
                  <a:schemeClr val="dk1"/>
                </a:solidFill>
                <a:latin typeface="Times"/>
                <a:ea typeface="Times"/>
                <a:cs typeface="Times"/>
                <a:sym typeface="Times"/>
              </a:rPr>
              <a:t>PAP  packets encapsulated in a PPP frame</a:t>
            </a:r>
            <a:endParaRPr/>
          </a:p>
        </p:txBody>
      </p:sp>
      <p:pic>
        <p:nvPicPr>
          <p:cNvPr id="671" name="Google Shape;671;p67"/>
          <p:cNvPicPr preferRelativeResize="0"/>
          <p:nvPr/>
        </p:nvPicPr>
        <p:blipFill rotWithShape="1">
          <a:blip r:embed="rId3">
            <a:alphaModFix/>
          </a:blip>
          <a:srcRect b="0" l="0" r="0" t="0"/>
          <a:stretch/>
        </p:blipFill>
        <p:spPr>
          <a:xfrm>
            <a:off x="990600" y="838200"/>
            <a:ext cx="6800850" cy="1585912"/>
          </a:xfrm>
          <a:prstGeom prst="rect">
            <a:avLst/>
          </a:prstGeom>
          <a:noFill/>
          <a:ln>
            <a:noFill/>
          </a:ln>
        </p:spPr>
      </p:pic>
      <p:pic>
        <p:nvPicPr>
          <p:cNvPr id="672" name="Google Shape;672;p67"/>
          <p:cNvPicPr preferRelativeResize="0"/>
          <p:nvPr/>
        </p:nvPicPr>
        <p:blipFill rotWithShape="1">
          <a:blip r:embed="rId4">
            <a:alphaModFix/>
          </a:blip>
          <a:srcRect b="0" l="0" r="0" t="0"/>
          <a:stretch/>
        </p:blipFill>
        <p:spPr>
          <a:xfrm>
            <a:off x="393700" y="2819400"/>
            <a:ext cx="7670800" cy="2455862"/>
          </a:xfrm>
          <a:prstGeom prst="rect">
            <a:avLst/>
          </a:prstGeom>
          <a:noFill/>
          <a:ln>
            <a:noFill/>
          </a:ln>
        </p:spPr>
      </p:pic>
      <p:pic>
        <p:nvPicPr>
          <p:cNvPr id="673" name="Google Shape;673;p67"/>
          <p:cNvPicPr preferRelativeResize="0"/>
          <p:nvPr/>
        </p:nvPicPr>
        <p:blipFill rotWithShape="1">
          <a:blip r:embed="rId5">
            <a:alphaModFix/>
          </a:blip>
          <a:srcRect b="0" l="0" r="0" t="0"/>
          <a:stretch/>
        </p:blipFill>
        <p:spPr>
          <a:xfrm>
            <a:off x="457200" y="5334000"/>
            <a:ext cx="7639050" cy="615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2500"/>
                                        <p:tgtEl>
                                          <p:spTgt spid="6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6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680" name="Google Shape;680;p68"/>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11.25:  </a:t>
            </a:r>
            <a:r>
              <a:rPr b="1" i="1" lang="en-US" sz="2000" u="none">
                <a:solidFill>
                  <a:schemeClr val="dk1"/>
                </a:solidFill>
                <a:latin typeface="Times"/>
                <a:ea typeface="Times"/>
                <a:cs typeface="Times"/>
                <a:sym typeface="Times"/>
              </a:rPr>
              <a:t>CHAP  packets encapsulated in a PPP frame</a:t>
            </a:r>
            <a:endParaRPr/>
          </a:p>
        </p:txBody>
      </p:sp>
      <p:pic>
        <p:nvPicPr>
          <p:cNvPr id="681" name="Google Shape;681;p68"/>
          <p:cNvPicPr preferRelativeResize="0"/>
          <p:nvPr/>
        </p:nvPicPr>
        <p:blipFill rotWithShape="1">
          <a:blip r:embed="rId3">
            <a:alphaModFix/>
          </a:blip>
          <a:srcRect b="0" l="0" r="0" t="0"/>
          <a:stretch/>
        </p:blipFill>
        <p:spPr>
          <a:xfrm>
            <a:off x="854075" y="598487"/>
            <a:ext cx="6743700" cy="1763712"/>
          </a:xfrm>
          <a:prstGeom prst="rect">
            <a:avLst/>
          </a:prstGeom>
          <a:noFill/>
          <a:ln>
            <a:noFill/>
          </a:ln>
        </p:spPr>
      </p:pic>
      <p:pic>
        <p:nvPicPr>
          <p:cNvPr id="682" name="Google Shape;682;p68"/>
          <p:cNvPicPr preferRelativeResize="0"/>
          <p:nvPr/>
        </p:nvPicPr>
        <p:blipFill rotWithShape="1">
          <a:blip r:embed="rId4">
            <a:alphaModFix/>
          </a:blip>
          <a:srcRect b="0" l="0" r="0" t="0"/>
          <a:stretch/>
        </p:blipFill>
        <p:spPr>
          <a:xfrm>
            <a:off x="1152525" y="2514600"/>
            <a:ext cx="6154737" cy="3111500"/>
          </a:xfrm>
          <a:prstGeom prst="rect">
            <a:avLst/>
          </a:prstGeom>
          <a:noFill/>
          <a:ln>
            <a:noFill/>
          </a:ln>
        </p:spPr>
      </p:pic>
      <p:pic>
        <p:nvPicPr>
          <p:cNvPr id="683" name="Google Shape;683;p68"/>
          <p:cNvPicPr preferRelativeResize="0"/>
          <p:nvPr/>
        </p:nvPicPr>
        <p:blipFill rotWithShape="1">
          <a:blip r:embed="rId5">
            <a:alphaModFix/>
          </a:blip>
          <a:srcRect b="0" l="0" r="0" t="0"/>
          <a:stretch/>
        </p:blipFill>
        <p:spPr>
          <a:xfrm>
            <a:off x="300037" y="5710237"/>
            <a:ext cx="7853362" cy="6334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2250"/>
                                        <p:tgtEl>
                                          <p:spTgt spid="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6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690" name="Google Shape;690;p69"/>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11.26:  </a:t>
            </a:r>
            <a:r>
              <a:rPr b="1" i="1" lang="en-US" sz="2000" u="none">
                <a:solidFill>
                  <a:schemeClr val="dk1"/>
                </a:solidFill>
                <a:latin typeface="Times"/>
                <a:ea typeface="Times"/>
                <a:cs typeface="Times"/>
                <a:sym typeface="Times"/>
              </a:rPr>
              <a:t>IPCP packet encapsulated in PPP frame</a:t>
            </a:r>
            <a:endParaRPr/>
          </a:p>
        </p:txBody>
      </p:sp>
      <p:pic>
        <p:nvPicPr>
          <p:cNvPr id="691" name="Google Shape;691;p69"/>
          <p:cNvPicPr preferRelativeResize="0"/>
          <p:nvPr/>
        </p:nvPicPr>
        <p:blipFill rotWithShape="1">
          <a:blip r:embed="rId3">
            <a:alphaModFix/>
          </a:blip>
          <a:srcRect b="0" l="0" r="0" t="0"/>
          <a:stretch/>
        </p:blipFill>
        <p:spPr>
          <a:xfrm>
            <a:off x="1416050" y="2209800"/>
            <a:ext cx="6889750" cy="1166812"/>
          </a:xfrm>
          <a:prstGeom prst="rect">
            <a:avLst/>
          </a:prstGeom>
          <a:noFill/>
          <a:ln>
            <a:noFill/>
          </a:ln>
        </p:spPr>
      </p:pic>
      <p:pic>
        <p:nvPicPr>
          <p:cNvPr id="692" name="Google Shape;692;p69"/>
          <p:cNvPicPr preferRelativeResize="0"/>
          <p:nvPr/>
        </p:nvPicPr>
        <p:blipFill rotWithShape="1">
          <a:blip r:embed="rId4">
            <a:alphaModFix/>
          </a:blip>
          <a:srcRect b="0" l="0" r="0" t="0"/>
          <a:stretch/>
        </p:blipFill>
        <p:spPr>
          <a:xfrm>
            <a:off x="112712" y="3429000"/>
            <a:ext cx="8726487" cy="704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2750"/>
                                        <p:tgtEl>
                                          <p:spTgt spid="6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id="698" name="Google Shape;698;p70"/>
          <p:cNvPicPr preferRelativeResize="0"/>
          <p:nvPr/>
        </p:nvPicPr>
        <p:blipFill rotWithShape="1">
          <a:blip r:embed="rId3">
            <a:alphaModFix/>
          </a:blip>
          <a:srcRect b="0" l="0" r="0" t="0"/>
          <a:stretch/>
        </p:blipFill>
        <p:spPr>
          <a:xfrm>
            <a:off x="0" y="-6350"/>
            <a:ext cx="701675" cy="555625"/>
          </a:xfrm>
          <a:prstGeom prst="rect">
            <a:avLst/>
          </a:prstGeom>
          <a:noFill/>
          <a:ln>
            <a:noFill/>
          </a:ln>
        </p:spPr>
      </p:pic>
      <p:sp>
        <p:nvSpPr>
          <p:cNvPr id="699" name="Google Shape;699;p70"/>
          <p:cNvSpPr txBox="1"/>
          <p:nvPr/>
        </p:nvSpPr>
        <p:spPr>
          <a:xfrm>
            <a:off x="838200" y="71437"/>
            <a:ext cx="8153400" cy="457200"/>
          </a:xfrm>
          <a:prstGeom prst="rect">
            <a:avLst/>
          </a:prstGeom>
          <a:solidFill>
            <a:srgbClr val="64646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0" lang="en-US" sz="2400" u="none">
                <a:solidFill>
                  <a:srgbClr val="FF0000"/>
                </a:solidFill>
                <a:latin typeface="Times"/>
                <a:ea typeface="Times"/>
                <a:cs typeface="Times"/>
                <a:sym typeface="Times"/>
              </a:rPr>
              <a:t>Table 11.3</a:t>
            </a:r>
            <a:r>
              <a:rPr b="0" i="0" lang="en-US" sz="2000" u="none">
                <a:solidFill>
                  <a:srgbClr val="FF0000"/>
                </a:solidFill>
                <a:latin typeface="Times"/>
                <a:ea typeface="Times"/>
                <a:cs typeface="Times"/>
                <a:sym typeface="Times"/>
              </a:rPr>
              <a:t>: </a:t>
            </a:r>
            <a:r>
              <a:rPr b="1" i="0" lang="en-US" sz="2000" u="none">
                <a:solidFill>
                  <a:srgbClr val="002060"/>
                </a:solidFill>
                <a:latin typeface="Times"/>
                <a:ea typeface="Times"/>
                <a:cs typeface="Times"/>
                <a:sym typeface="Times"/>
              </a:rPr>
              <a:t>Code values for IPCP Packets</a:t>
            </a:r>
            <a:endParaRPr/>
          </a:p>
        </p:txBody>
      </p:sp>
      <p:pic>
        <p:nvPicPr>
          <p:cNvPr id="700" name="Google Shape;700;p70"/>
          <p:cNvPicPr preferRelativeResize="0"/>
          <p:nvPr/>
        </p:nvPicPr>
        <p:blipFill rotWithShape="1">
          <a:blip r:embed="rId4">
            <a:alphaModFix/>
          </a:blip>
          <a:srcRect b="0" l="0" r="0" t="0"/>
          <a:stretch/>
        </p:blipFill>
        <p:spPr>
          <a:xfrm>
            <a:off x="914400" y="1590675"/>
            <a:ext cx="7315200" cy="3676650"/>
          </a:xfrm>
          <a:prstGeom prst="rect">
            <a:avLst/>
          </a:prstGeom>
          <a:noFill/>
          <a:ln>
            <a:noFill/>
          </a:ln>
        </p:spPr>
      </p:pic>
      <p:sp>
        <p:nvSpPr>
          <p:cNvPr id="701" name="Google Shape;701;p7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7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708" name="Google Shape;708;p71"/>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11.27:  </a:t>
            </a:r>
            <a:r>
              <a:rPr b="1" i="1" lang="en-US" sz="2000" u="none">
                <a:solidFill>
                  <a:schemeClr val="dk1"/>
                </a:solidFill>
                <a:latin typeface="Times"/>
                <a:ea typeface="Times"/>
                <a:cs typeface="Times"/>
                <a:sym typeface="Times"/>
              </a:rPr>
              <a:t>IP datagram encapsulated in a PPP frame</a:t>
            </a:r>
            <a:endParaRPr/>
          </a:p>
        </p:txBody>
      </p:sp>
      <p:pic>
        <p:nvPicPr>
          <p:cNvPr id="709" name="Google Shape;709;p71"/>
          <p:cNvPicPr preferRelativeResize="0"/>
          <p:nvPr/>
        </p:nvPicPr>
        <p:blipFill rotWithShape="1">
          <a:blip r:embed="rId3">
            <a:alphaModFix/>
          </a:blip>
          <a:srcRect b="0" l="0" r="0" t="0"/>
          <a:stretch/>
        </p:blipFill>
        <p:spPr>
          <a:xfrm>
            <a:off x="209550" y="3155950"/>
            <a:ext cx="8726487" cy="704850"/>
          </a:xfrm>
          <a:prstGeom prst="rect">
            <a:avLst/>
          </a:prstGeom>
          <a:noFill/>
          <a:ln>
            <a:noFill/>
          </a:ln>
        </p:spPr>
      </p:pic>
      <p:pic>
        <p:nvPicPr>
          <p:cNvPr id="710" name="Google Shape;710;p71"/>
          <p:cNvPicPr preferRelativeResize="0"/>
          <p:nvPr/>
        </p:nvPicPr>
        <p:blipFill rotWithShape="1">
          <a:blip r:embed="rId4">
            <a:alphaModFix/>
          </a:blip>
          <a:srcRect b="0" l="0" r="0" t="0"/>
          <a:stretch/>
        </p:blipFill>
        <p:spPr>
          <a:xfrm>
            <a:off x="1270000" y="2178050"/>
            <a:ext cx="7112000" cy="946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3750"/>
                                        <p:tgtEl>
                                          <p:spTgt spid="7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7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717" name="Google Shape;717;p72"/>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11.28:  </a:t>
            </a:r>
            <a:r>
              <a:rPr b="1" i="1" lang="en-US" sz="2000" u="none">
                <a:solidFill>
                  <a:schemeClr val="dk1"/>
                </a:solidFill>
                <a:latin typeface="Times"/>
                <a:ea typeface="Times"/>
                <a:cs typeface="Times"/>
                <a:sym typeface="Times"/>
              </a:rPr>
              <a:t>Multilink PPP</a:t>
            </a:r>
            <a:endParaRPr/>
          </a:p>
        </p:txBody>
      </p:sp>
      <p:pic>
        <p:nvPicPr>
          <p:cNvPr id="718" name="Google Shape;718;p72"/>
          <p:cNvPicPr preferRelativeResize="0"/>
          <p:nvPr/>
        </p:nvPicPr>
        <p:blipFill rotWithShape="1">
          <a:blip r:embed="rId3">
            <a:alphaModFix/>
          </a:blip>
          <a:srcRect b="0" l="0" r="0" t="0"/>
          <a:stretch/>
        </p:blipFill>
        <p:spPr>
          <a:xfrm>
            <a:off x="131762" y="2209800"/>
            <a:ext cx="8783637" cy="21701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2000"/>
                                        <p:tgtEl>
                                          <p:spTgt spid="7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73"/>
          <p:cNvSpPr txBox="1"/>
          <p:nvPr/>
        </p:nvSpPr>
        <p:spPr>
          <a:xfrm>
            <a:off x="76200" y="696912"/>
            <a:ext cx="8839200" cy="222726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Let us go through the phases followed by a network layer packet as it is transmitted through a PPP connection. Figure 11.29 shows the steps. For simplicity, we assume unidirectional movement of data from the user site to the system site (such as sending an e-mail through an ISP).</a:t>
            </a:r>
            <a:endParaRPr/>
          </a:p>
        </p:txBody>
      </p:sp>
      <p:grpSp>
        <p:nvGrpSpPr>
          <p:cNvPr id="725" name="Google Shape;725;p73"/>
          <p:cNvGrpSpPr/>
          <p:nvPr/>
        </p:nvGrpSpPr>
        <p:grpSpPr>
          <a:xfrm>
            <a:off x="0" y="0"/>
            <a:ext cx="9144000" cy="609600"/>
            <a:chOff x="0" y="2448"/>
            <a:chExt cx="5760" cy="384"/>
          </a:xfrm>
        </p:grpSpPr>
        <p:sp>
          <p:nvSpPr>
            <p:cNvPr id="726" name="Google Shape;726;p73"/>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727" name="Google Shape;727;p73"/>
            <p:cNvSpPr txBox="1"/>
            <p:nvPr/>
          </p:nvSpPr>
          <p:spPr>
            <a:xfrm>
              <a:off x="0" y="2448"/>
              <a:ext cx="1877" cy="368"/>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11.7</a:t>
              </a:r>
              <a:endParaRPr/>
            </a:p>
          </p:txBody>
        </p:sp>
      </p:grpSp>
      <p:sp>
        <p:nvSpPr>
          <p:cNvPr id="728" name="Google Shape;728;p7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735" name="Google Shape;735;p74"/>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11.29:  </a:t>
            </a:r>
            <a:r>
              <a:rPr b="1" i="1" lang="en-US" sz="2000" u="none">
                <a:solidFill>
                  <a:schemeClr val="dk1"/>
                </a:solidFill>
                <a:latin typeface="Times"/>
                <a:ea typeface="Times"/>
                <a:cs typeface="Times"/>
                <a:sym typeface="Times"/>
              </a:rPr>
              <a:t>An example</a:t>
            </a:r>
            <a:endParaRPr/>
          </a:p>
        </p:txBody>
      </p:sp>
      <p:pic>
        <p:nvPicPr>
          <p:cNvPr id="736" name="Google Shape;736;p74"/>
          <p:cNvPicPr preferRelativeResize="0"/>
          <p:nvPr/>
        </p:nvPicPr>
        <p:blipFill rotWithShape="1">
          <a:blip r:embed="rId3">
            <a:alphaModFix/>
          </a:blip>
          <a:srcRect b="0" l="0" r="0" t="0"/>
          <a:stretch/>
        </p:blipFill>
        <p:spPr>
          <a:xfrm>
            <a:off x="1981200" y="742950"/>
            <a:ext cx="5646737" cy="5810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4250"/>
                                        <p:tgtEl>
                                          <p:spTgt spid="7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153" name="Google Shape;153;p21"/>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4" name="Google Shape;154;p2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5" name="Google Shape;155;p21"/>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6" name="Google Shape;156;p2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7" name="Google Shape;157;p2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8" name="Google Shape;158;p21"/>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9" name="Google Shape;159;p2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60" name="Google Shape;160;p21"/>
          <p:cNvSpPr txBox="1"/>
          <p:nvPr/>
        </p:nvSpPr>
        <p:spPr>
          <a:xfrm>
            <a:off x="1143000" y="0"/>
            <a:ext cx="3236912"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11.1.1  Framing</a:t>
            </a:r>
            <a:endParaRPr/>
          </a:p>
        </p:txBody>
      </p:sp>
      <p:sp>
        <p:nvSpPr>
          <p:cNvPr id="161" name="Google Shape;161;p21"/>
          <p:cNvSpPr txBox="1"/>
          <p:nvPr/>
        </p:nvSpPr>
        <p:spPr>
          <a:xfrm>
            <a:off x="381000" y="1293812"/>
            <a:ext cx="7924800" cy="48323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The data-link layer needs to pack bits into frames, so that each frame is distinguishable from another. Our postal system practices a type of framing. The simple act of inserting a letter into an envelope separates one piece of information from another; the envelope serves as the delimiter. </a:t>
            </a:r>
            <a:endParaRPr/>
          </a:p>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Framing in the data-link layer separates a message from one source to a destination by adding a sender address and a destination address. The destination address defines where the packet is to go; the sender address helps the recipient acknowledge the receipt.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168" name="Google Shape;168;p22"/>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11.1:  </a:t>
            </a:r>
            <a:r>
              <a:rPr b="1" i="1" lang="en-US" sz="2000" u="none">
                <a:solidFill>
                  <a:schemeClr val="dk1"/>
                </a:solidFill>
                <a:latin typeface="Times"/>
                <a:ea typeface="Times"/>
                <a:cs typeface="Times"/>
                <a:sym typeface="Times"/>
              </a:rPr>
              <a:t>A frame in a character-oriented protocol</a:t>
            </a:r>
            <a:endParaRPr/>
          </a:p>
        </p:txBody>
      </p:sp>
      <p:pic>
        <p:nvPicPr>
          <p:cNvPr id="169" name="Google Shape;169;p22"/>
          <p:cNvPicPr preferRelativeResize="0"/>
          <p:nvPr/>
        </p:nvPicPr>
        <p:blipFill rotWithShape="1">
          <a:blip r:embed="rId3">
            <a:alphaModFix/>
          </a:blip>
          <a:srcRect b="0" l="0" r="0" t="0"/>
          <a:stretch/>
        </p:blipFill>
        <p:spPr>
          <a:xfrm>
            <a:off x="563562" y="2879725"/>
            <a:ext cx="8016875" cy="1098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176" name="Google Shape;176;p23"/>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11.2:  </a:t>
            </a:r>
            <a:r>
              <a:rPr b="1" i="1" lang="en-US" sz="2000" u="none">
                <a:solidFill>
                  <a:schemeClr val="dk1"/>
                </a:solidFill>
                <a:latin typeface="Times"/>
                <a:ea typeface="Times"/>
                <a:cs typeface="Times"/>
                <a:sym typeface="Times"/>
              </a:rPr>
              <a:t>Byte stuffing and unstuffing</a:t>
            </a:r>
            <a:endParaRPr/>
          </a:p>
        </p:txBody>
      </p:sp>
      <p:pic>
        <p:nvPicPr>
          <p:cNvPr id="177" name="Google Shape;177;p23"/>
          <p:cNvPicPr preferRelativeResize="0"/>
          <p:nvPr/>
        </p:nvPicPr>
        <p:blipFill rotWithShape="1">
          <a:blip r:embed="rId3">
            <a:alphaModFix/>
          </a:blip>
          <a:srcRect b="0" l="0" r="0" t="0"/>
          <a:stretch/>
        </p:blipFill>
        <p:spPr>
          <a:xfrm>
            <a:off x="304800" y="2559050"/>
            <a:ext cx="8366125" cy="2009775"/>
          </a:xfrm>
          <a:prstGeom prst="rect">
            <a:avLst/>
          </a:prstGeom>
          <a:noFill/>
          <a:ln>
            <a:noFill/>
          </a:ln>
        </p:spPr>
      </p:pic>
      <p:pic>
        <p:nvPicPr>
          <p:cNvPr id="178" name="Google Shape;178;p23"/>
          <p:cNvPicPr preferRelativeResize="0"/>
          <p:nvPr/>
        </p:nvPicPr>
        <p:blipFill rotWithShape="1">
          <a:blip r:embed="rId4">
            <a:alphaModFix/>
          </a:blip>
          <a:srcRect b="0" l="0" r="0" t="0"/>
          <a:stretch/>
        </p:blipFill>
        <p:spPr>
          <a:xfrm>
            <a:off x="3192462" y="1720850"/>
            <a:ext cx="3441700" cy="996950"/>
          </a:xfrm>
          <a:prstGeom prst="rect">
            <a:avLst/>
          </a:prstGeom>
          <a:noFill/>
          <a:ln>
            <a:noFill/>
          </a:ln>
        </p:spPr>
      </p:pic>
      <p:pic>
        <p:nvPicPr>
          <p:cNvPr id="179" name="Google Shape;179;p23"/>
          <p:cNvPicPr preferRelativeResize="0"/>
          <p:nvPr/>
        </p:nvPicPr>
        <p:blipFill rotWithShape="1">
          <a:blip r:embed="rId5">
            <a:alphaModFix/>
          </a:blip>
          <a:srcRect b="0" l="0" r="0" t="0"/>
          <a:stretch/>
        </p:blipFill>
        <p:spPr>
          <a:xfrm>
            <a:off x="3192462" y="4616450"/>
            <a:ext cx="3446462" cy="565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5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5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11.</a:t>
            </a:r>
            <a:fld id="{00000000-1234-1234-1234-123412341234}" type="slidenum">
              <a:rPr b="1" i="0" lang="en-US" sz="1200" u="none">
                <a:solidFill>
                  <a:schemeClr val="dk1"/>
                </a:solidFill>
                <a:latin typeface="Arial"/>
                <a:ea typeface="Arial"/>
                <a:cs typeface="Arial"/>
                <a:sym typeface="Arial"/>
              </a:rPr>
              <a:t>‹#›</a:t>
            </a:fld>
            <a:endParaRPr/>
          </a:p>
        </p:txBody>
      </p:sp>
      <p:sp>
        <p:nvSpPr>
          <p:cNvPr id="186" name="Google Shape;186;p24"/>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11.3:  </a:t>
            </a:r>
            <a:r>
              <a:rPr b="1" i="1" lang="en-US" sz="2000" u="none">
                <a:solidFill>
                  <a:schemeClr val="dk1"/>
                </a:solidFill>
                <a:latin typeface="Times"/>
                <a:ea typeface="Times"/>
                <a:cs typeface="Times"/>
                <a:sym typeface="Times"/>
              </a:rPr>
              <a:t>A frame in a bit-oriented protocol</a:t>
            </a:r>
            <a:endParaRPr/>
          </a:p>
        </p:txBody>
      </p:sp>
      <p:pic>
        <p:nvPicPr>
          <p:cNvPr id="187" name="Google Shape;187;p24"/>
          <p:cNvPicPr preferRelativeResize="0"/>
          <p:nvPr/>
        </p:nvPicPr>
        <p:blipFill rotWithShape="1">
          <a:blip r:embed="rId3">
            <a:alphaModFix/>
          </a:blip>
          <a:srcRect b="0" l="0" r="0" t="0"/>
          <a:stretch/>
        </p:blipFill>
        <p:spPr>
          <a:xfrm>
            <a:off x="292100" y="2762250"/>
            <a:ext cx="8559800" cy="857250"/>
          </a:xfrm>
          <a:prstGeom prst="rect">
            <a:avLst/>
          </a:prstGeom>
          <a:noFill/>
          <a:ln>
            <a:noFill/>
          </a:ln>
        </p:spPr>
      </p:pic>
      <p:pic>
        <p:nvPicPr>
          <p:cNvPr id="188" name="Google Shape;188;p24"/>
          <p:cNvPicPr preferRelativeResize="0"/>
          <p:nvPr/>
        </p:nvPicPr>
        <p:blipFill rotWithShape="1">
          <a:blip r:embed="rId4">
            <a:alphaModFix/>
          </a:blip>
          <a:srcRect b="0" l="0" r="0" t="0"/>
          <a:stretch/>
        </p:blipFill>
        <p:spPr>
          <a:xfrm>
            <a:off x="3429000" y="1981200"/>
            <a:ext cx="3208337" cy="6746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